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481" r:id="rId3"/>
    <p:sldId id="485" r:id="rId4"/>
    <p:sldId id="497" r:id="rId5"/>
    <p:sldId id="487" r:id="rId6"/>
    <p:sldId id="285" r:id="rId7"/>
    <p:sldId id="488" r:id="rId8"/>
    <p:sldId id="502" r:id="rId9"/>
    <p:sldId id="469" r:id="rId10"/>
    <p:sldId id="489" r:id="rId11"/>
    <p:sldId id="506" r:id="rId12"/>
    <p:sldId id="503" r:id="rId13"/>
    <p:sldId id="288" r:id="rId14"/>
    <p:sldId id="289" r:id="rId15"/>
    <p:sldId id="495" r:id="rId16"/>
    <p:sldId id="505" r:id="rId17"/>
    <p:sldId id="50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0262CA-437E-4E3D-B650-C9A9392EBB75}" v="511" dt="2020-05-15T01:34:12.1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464" autoAdjust="0"/>
  </p:normalViewPr>
  <p:slideViewPr>
    <p:cSldViewPr snapToGrid="0">
      <p:cViewPr varScale="1">
        <p:scale>
          <a:sx n="84" d="100"/>
          <a:sy n="84" d="100"/>
        </p:scale>
        <p:origin x="15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gufta Ahsan" userId="a972ddd70579ae41" providerId="LiveId" clId="{6910B637-3B8D-42F4-B48A-5CFBDD6ECBA6}"/>
    <pc:docChg chg="undo redo custSel addSld delSld modSld">
      <pc:chgData name="Shegufta Ahsan" userId="a972ddd70579ae41" providerId="LiveId" clId="{6910B637-3B8D-42F4-B48A-5CFBDD6ECBA6}" dt="2020-05-12T19:10:03.138" v="18279" actId="20577"/>
      <pc:docMkLst>
        <pc:docMk/>
      </pc:docMkLst>
      <pc:sldChg chg="modSp mod modNotesTx">
        <pc:chgData name="Shegufta Ahsan" userId="a972ddd70579ae41" providerId="LiveId" clId="{6910B637-3B8D-42F4-B48A-5CFBDD6ECBA6}" dt="2020-05-12T19:10:03.138" v="18279" actId="20577"/>
        <pc:sldMkLst>
          <pc:docMk/>
          <pc:sldMk cId="109857222" sldId="257"/>
        </pc:sldMkLst>
        <pc:spChg chg="mod">
          <ac:chgData name="Shegufta Ahsan" userId="a972ddd70579ae41" providerId="LiveId" clId="{6910B637-3B8D-42F4-B48A-5CFBDD6ECBA6}" dt="2020-05-12T16:45:03.679" v="7203" actId="1076"/>
          <ac:spMkLst>
            <pc:docMk/>
            <pc:sldMk cId="109857222" sldId="257"/>
            <ac:spMk id="5" creationId="{19C5E44A-7CD9-4387-88CA-35154667C74E}"/>
          </ac:spMkLst>
        </pc:spChg>
      </pc:sldChg>
      <pc:sldChg chg="del">
        <pc:chgData name="Shegufta Ahsan" userId="a972ddd70579ae41" providerId="LiveId" clId="{6910B637-3B8D-42F4-B48A-5CFBDD6ECBA6}" dt="2020-05-11T19:17:43.895" v="7096" actId="47"/>
        <pc:sldMkLst>
          <pc:docMk/>
          <pc:sldMk cId="1304528487" sldId="259"/>
        </pc:sldMkLst>
      </pc:sldChg>
      <pc:sldChg chg="del">
        <pc:chgData name="Shegufta Ahsan" userId="a972ddd70579ae41" providerId="LiveId" clId="{6910B637-3B8D-42F4-B48A-5CFBDD6ECBA6}" dt="2020-05-11T19:17:45.115" v="7097" actId="47"/>
        <pc:sldMkLst>
          <pc:docMk/>
          <pc:sldMk cId="609036546" sldId="260"/>
        </pc:sldMkLst>
      </pc:sldChg>
      <pc:sldChg chg="addSp delSp modSp mod delAnim modAnim modNotesTx">
        <pc:chgData name="Shegufta Ahsan" userId="a972ddd70579ae41" providerId="LiveId" clId="{6910B637-3B8D-42F4-B48A-5CFBDD6ECBA6}" dt="2020-05-12T17:58:38.916" v="11619" actId="58"/>
        <pc:sldMkLst>
          <pc:docMk/>
          <pc:sldMk cId="1248686218" sldId="285"/>
        </pc:sldMkLst>
        <pc:spChg chg="mod">
          <ac:chgData name="Shegufta Ahsan" userId="a972ddd70579ae41" providerId="LiveId" clId="{6910B637-3B8D-42F4-B48A-5CFBDD6ECBA6}" dt="2020-05-11T05:23:17.438" v="1435" actId="27636"/>
          <ac:spMkLst>
            <pc:docMk/>
            <pc:sldMk cId="1248686218" sldId="285"/>
            <ac:spMk id="2" creationId="{99973CAD-09F1-4F47-8A52-C7CB3AFB4683}"/>
          </ac:spMkLst>
        </pc:spChg>
        <pc:spChg chg="add mod">
          <ac:chgData name="Shegufta Ahsan" userId="a972ddd70579ae41" providerId="LiveId" clId="{6910B637-3B8D-42F4-B48A-5CFBDD6ECBA6}" dt="2020-05-12T17:41:50.708" v="10290" actId="1076"/>
          <ac:spMkLst>
            <pc:docMk/>
            <pc:sldMk cId="1248686218" sldId="285"/>
            <ac:spMk id="3" creationId="{0F7AA031-71A6-4FBB-B190-5A3DE5C40C91}"/>
          </ac:spMkLst>
        </pc:spChg>
        <pc:spChg chg="add del mod">
          <ac:chgData name="Shegufta Ahsan" userId="a972ddd70579ae41" providerId="LiveId" clId="{6910B637-3B8D-42F4-B48A-5CFBDD6ECBA6}" dt="2020-05-12T17:45:12.115" v="10473" actId="478"/>
          <ac:spMkLst>
            <pc:docMk/>
            <pc:sldMk cId="1248686218" sldId="285"/>
            <ac:spMk id="5" creationId="{59A557CF-20FE-49A0-B813-5FF15B7D8716}"/>
          </ac:spMkLst>
        </pc:spChg>
        <pc:spChg chg="mod">
          <ac:chgData name="Shegufta Ahsan" userId="a972ddd70579ae41" providerId="LiveId" clId="{6910B637-3B8D-42F4-B48A-5CFBDD6ECBA6}" dt="2020-05-11T05:43:54.655" v="2372" actId="20577"/>
          <ac:spMkLst>
            <pc:docMk/>
            <pc:sldMk cId="1248686218" sldId="285"/>
            <ac:spMk id="7" creationId="{051F50ED-9BEF-4AA3-ACB7-3E34E5757506}"/>
          </ac:spMkLst>
        </pc:spChg>
        <pc:spChg chg="mod">
          <ac:chgData name="Shegufta Ahsan" userId="a972ddd70579ae41" providerId="LiveId" clId="{6910B637-3B8D-42F4-B48A-5CFBDD6ECBA6}" dt="2020-05-11T05:43:58.005" v="2374" actId="20577"/>
          <ac:spMkLst>
            <pc:docMk/>
            <pc:sldMk cId="1248686218" sldId="285"/>
            <ac:spMk id="8" creationId="{C10FDA45-92AD-485E-A422-FA98C7D9552A}"/>
          </ac:spMkLst>
        </pc:spChg>
        <pc:spChg chg="mod">
          <ac:chgData name="Shegufta Ahsan" userId="a972ddd70579ae41" providerId="LiveId" clId="{6910B637-3B8D-42F4-B48A-5CFBDD6ECBA6}" dt="2020-05-12T17:47:23.144" v="10691" actId="165"/>
          <ac:spMkLst>
            <pc:docMk/>
            <pc:sldMk cId="1248686218" sldId="285"/>
            <ac:spMk id="19" creationId="{7C19259A-6B11-4ED7-9F93-7A7F3C4F3AD0}"/>
          </ac:spMkLst>
        </pc:spChg>
        <pc:spChg chg="mod">
          <ac:chgData name="Shegufta Ahsan" userId="a972ddd70579ae41" providerId="LiveId" clId="{6910B637-3B8D-42F4-B48A-5CFBDD6ECBA6}" dt="2020-05-12T17:47:23.144" v="10691" actId="165"/>
          <ac:spMkLst>
            <pc:docMk/>
            <pc:sldMk cId="1248686218" sldId="285"/>
            <ac:spMk id="20" creationId="{E675E079-5367-4701-B90B-501C68BF6CB9}"/>
          </ac:spMkLst>
        </pc:spChg>
        <pc:spChg chg="mod">
          <ac:chgData name="Shegufta Ahsan" userId="a972ddd70579ae41" providerId="LiveId" clId="{6910B637-3B8D-42F4-B48A-5CFBDD6ECBA6}" dt="2020-05-12T17:47:23.144" v="10691" actId="165"/>
          <ac:spMkLst>
            <pc:docMk/>
            <pc:sldMk cId="1248686218" sldId="285"/>
            <ac:spMk id="21" creationId="{BA2DE7F7-E03A-43B9-8C53-3760D957C8AD}"/>
          </ac:spMkLst>
        </pc:spChg>
        <pc:spChg chg="mod">
          <ac:chgData name="Shegufta Ahsan" userId="a972ddd70579ae41" providerId="LiveId" clId="{6910B637-3B8D-42F4-B48A-5CFBDD6ECBA6}" dt="2020-05-12T17:47:23.144" v="10691" actId="165"/>
          <ac:spMkLst>
            <pc:docMk/>
            <pc:sldMk cId="1248686218" sldId="285"/>
            <ac:spMk id="22" creationId="{5E1B2237-FCF1-4A18-9C6A-28B239791C27}"/>
          </ac:spMkLst>
        </pc:spChg>
        <pc:spChg chg="mod">
          <ac:chgData name="Shegufta Ahsan" userId="a972ddd70579ae41" providerId="LiveId" clId="{6910B637-3B8D-42F4-B48A-5CFBDD6ECBA6}" dt="2020-05-12T17:47:23.144" v="10691" actId="165"/>
          <ac:spMkLst>
            <pc:docMk/>
            <pc:sldMk cId="1248686218" sldId="285"/>
            <ac:spMk id="23" creationId="{FD60F27C-9FFB-407C-8835-032DB86C2DCA}"/>
          </ac:spMkLst>
        </pc:spChg>
        <pc:spChg chg="mod">
          <ac:chgData name="Shegufta Ahsan" userId="a972ddd70579ae41" providerId="LiveId" clId="{6910B637-3B8D-42F4-B48A-5CFBDD6ECBA6}" dt="2020-05-11T05:44:38.334" v="2392" actId="1076"/>
          <ac:spMkLst>
            <pc:docMk/>
            <pc:sldMk cId="1248686218" sldId="285"/>
            <ac:spMk id="38" creationId="{2A0D6A7B-C171-4E19-8009-B4FA99D61F7A}"/>
          </ac:spMkLst>
        </pc:spChg>
        <pc:spChg chg="mod">
          <ac:chgData name="Shegufta Ahsan" userId="a972ddd70579ae41" providerId="LiveId" clId="{6910B637-3B8D-42F4-B48A-5CFBDD6ECBA6}" dt="2020-05-11T05:44:46.123" v="2395" actId="1076"/>
          <ac:spMkLst>
            <pc:docMk/>
            <pc:sldMk cId="1248686218" sldId="285"/>
            <ac:spMk id="39" creationId="{4E8E9876-388E-4B53-BF12-F4EB32930F00}"/>
          </ac:spMkLst>
        </pc:spChg>
        <pc:spChg chg="add mod">
          <ac:chgData name="Shegufta Ahsan" userId="a972ddd70579ae41" providerId="LiveId" clId="{6910B637-3B8D-42F4-B48A-5CFBDD6ECBA6}" dt="2020-05-11T05:44:47.874" v="2396" actId="1076"/>
          <ac:spMkLst>
            <pc:docMk/>
            <pc:sldMk cId="1248686218" sldId="285"/>
            <ac:spMk id="41" creationId="{6534D930-08DE-487D-A6AA-1A67A3D60FFF}"/>
          </ac:spMkLst>
        </pc:spChg>
        <pc:spChg chg="add mod">
          <ac:chgData name="Shegufta Ahsan" userId="a972ddd70579ae41" providerId="LiveId" clId="{6910B637-3B8D-42F4-B48A-5CFBDD6ECBA6}" dt="2020-05-11T05:51:54.113" v="2822" actId="1076"/>
          <ac:spMkLst>
            <pc:docMk/>
            <pc:sldMk cId="1248686218" sldId="285"/>
            <ac:spMk id="42" creationId="{B26C4065-0223-4C58-BEBA-0819B9180D30}"/>
          </ac:spMkLst>
        </pc:spChg>
        <pc:spChg chg="add mod topLvl">
          <ac:chgData name="Shegufta Ahsan" userId="a972ddd70579ae41" providerId="LiveId" clId="{6910B637-3B8D-42F4-B48A-5CFBDD6ECBA6}" dt="2020-05-12T17:47:58.932" v="10702" actId="113"/>
          <ac:spMkLst>
            <pc:docMk/>
            <pc:sldMk cId="1248686218" sldId="285"/>
            <ac:spMk id="43" creationId="{5A538901-4CDF-41E3-9F14-D7A81834A0DA}"/>
          </ac:spMkLst>
        </pc:spChg>
        <pc:spChg chg="add del mod">
          <ac:chgData name="Shegufta Ahsan" userId="a972ddd70579ae41" providerId="LiveId" clId="{6910B637-3B8D-42F4-B48A-5CFBDD6ECBA6}" dt="2020-05-12T17:41:52.305" v="10291" actId="478"/>
          <ac:spMkLst>
            <pc:docMk/>
            <pc:sldMk cId="1248686218" sldId="285"/>
            <ac:spMk id="44" creationId="{D2DE2A5C-D547-41A1-9534-484880954B38}"/>
          </ac:spMkLst>
        </pc:spChg>
        <pc:spChg chg="mod">
          <ac:chgData name="Shegufta Ahsan" userId="a972ddd70579ae41" providerId="LiveId" clId="{6910B637-3B8D-42F4-B48A-5CFBDD6ECBA6}" dt="2020-05-11T19:18:41.445" v="7098"/>
          <ac:spMkLst>
            <pc:docMk/>
            <pc:sldMk cId="1248686218" sldId="285"/>
            <ac:spMk id="45" creationId="{6A25BDD0-7C26-4B50-8750-FC6F3A330CF7}"/>
          </ac:spMkLst>
        </pc:spChg>
        <pc:spChg chg="add del mod">
          <ac:chgData name="Shegufta Ahsan" userId="a972ddd70579ae41" providerId="LiveId" clId="{6910B637-3B8D-42F4-B48A-5CFBDD6ECBA6}" dt="2020-05-12T17:45:10.890" v="10472" actId="478"/>
          <ac:spMkLst>
            <pc:docMk/>
            <pc:sldMk cId="1248686218" sldId="285"/>
            <ac:spMk id="47" creationId="{D7FF0F49-E555-4551-AC73-72C5DE0DB116}"/>
          </ac:spMkLst>
        </pc:spChg>
        <pc:spChg chg="mod">
          <ac:chgData name="Shegufta Ahsan" userId="a972ddd70579ae41" providerId="LiveId" clId="{6910B637-3B8D-42F4-B48A-5CFBDD6ECBA6}" dt="2020-05-11T19:18:41.445" v="7098"/>
          <ac:spMkLst>
            <pc:docMk/>
            <pc:sldMk cId="1248686218" sldId="285"/>
            <ac:spMk id="47" creationId="{D8672E23-1016-48FB-8D28-32DE79C8D53E}"/>
          </ac:spMkLst>
        </pc:spChg>
        <pc:spChg chg="mod">
          <ac:chgData name="Shegufta Ahsan" userId="a972ddd70579ae41" providerId="LiveId" clId="{6910B637-3B8D-42F4-B48A-5CFBDD6ECBA6}" dt="2020-05-11T19:18:41.445" v="7098"/>
          <ac:spMkLst>
            <pc:docMk/>
            <pc:sldMk cId="1248686218" sldId="285"/>
            <ac:spMk id="48" creationId="{76218D5E-7506-4BA2-989D-CAC596D9270B}"/>
          </ac:spMkLst>
        </pc:spChg>
        <pc:spChg chg="add del mod">
          <ac:chgData name="Shegufta Ahsan" userId="a972ddd70579ae41" providerId="LiveId" clId="{6910B637-3B8D-42F4-B48A-5CFBDD6ECBA6}" dt="2020-05-12T17:45:03.717" v="10468" actId="478"/>
          <ac:spMkLst>
            <pc:docMk/>
            <pc:sldMk cId="1248686218" sldId="285"/>
            <ac:spMk id="48" creationId="{D2F9BE2B-A0F9-4F7E-B785-1182E191406C}"/>
          </ac:spMkLst>
        </pc:spChg>
        <pc:spChg chg="add del mod">
          <ac:chgData name="Shegufta Ahsan" userId="a972ddd70579ae41" providerId="LiveId" clId="{6910B637-3B8D-42F4-B48A-5CFBDD6ECBA6}" dt="2020-05-12T17:45:02.158" v="10467" actId="478"/>
          <ac:spMkLst>
            <pc:docMk/>
            <pc:sldMk cId="1248686218" sldId="285"/>
            <ac:spMk id="49" creationId="{9E2E8CF1-F648-4B0E-9E35-9502259A5CF8}"/>
          </ac:spMkLst>
        </pc:spChg>
        <pc:spChg chg="add mod">
          <ac:chgData name="Shegufta Ahsan" userId="a972ddd70579ae41" providerId="LiveId" clId="{6910B637-3B8D-42F4-B48A-5CFBDD6ECBA6}" dt="2020-05-12T17:51:47.621" v="11094" actId="164"/>
          <ac:spMkLst>
            <pc:docMk/>
            <pc:sldMk cId="1248686218" sldId="285"/>
            <ac:spMk id="50" creationId="{9ED89DFD-4AAE-468C-9F54-5C7B2A225696}"/>
          </ac:spMkLst>
        </pc:spChg>
        <pc:spChg chg="add del mod">
          <ac:chgData name="Shegufta Ahsan" userId="a972ddd70579ae41" providerId="LiveId" clId="{6910B637-3B8D-42F4-B48A-5CFBDD6ECBA6}" dt="2020-05-12T17:45:05.865" v="10469" actId="478"/>
          <ac:spMkLst>
            <pc:docMk/>
            <pc:sldMk cId="1248686218" sldId="285"/>
            <ac:spMk id="51" creationId="{2D4AE620-C6B2-469E-A845-FEC6F88A341F}"/>
          </ac:spMkLst>
        </pc:spChg>
        <pc:spChg chg="add del mod">
          <ac:chgData name="Shegufta Ahsan" userId="a972ddd70579ae41" providerId="LiveId" clId="{6910B637-3B8D-42F4-B48A-5CFBDD6ECBA6}" dt="2020-05-12T17:45:09.356" v="10471" actId="478"/>
          <ac:spMkLst>
            <pc:docMk/>
            <pc:sldMk cId="1248686218" sldId="285"/>
            <ac:spMk id="52" creationId="{01D5DAB7-B592-4353-A781-D6B1A0B05478}"/>
          </ac:spMkLst>
        </pc:spChg>
        <pc:spChg chg="add del mod">
          <ac:chgData name="Shegufta Ahsan" userId="a972ddd70579ae41" providerId="LiveId" clId="{6910B637-3B8D-42F4-B48A-5CFBDD6ECBA6}" dt="2020-05-12T17:45:07.916" v="10470" actId="478"/>
          <ac:spMkLst>
            <pc:docMk/>
            <pc:sldMk cId="1248686218" sldId="285"/>
            <ac:spMk id="53" creationId="{19B13970-B556-49C7-B862-91B468BE15A4}"/>
          </ac:spMkLst>
        </pc:spChg>
        <pc:spChg chg="add del mod">
          <ac:chgData name="Shegufta Ahsan" userId="a972ddd70579ae41" providerId="LiveId" clId="{6910B637-3B8D-42F4-B48A-5CFBDD6ECBA6}" dt="2020-05-12T17:45:00.047" v="10466" actId="478"/>
          <ac:spMkLst>
            <pc:docMk/>
            <pc:sldMk cId="1248686218" sldId="285"/>
            <ac:spMk id="54" creationId="{8CCD46A4-B3F3-486D-A8B6-4724F50DBCF6}"/>
          </ac:spMkLst>
        </pc:spChg>
        <pc:grpChg chg="del mod topLvl">
          <ac:chgData name="Shegufta Ahsan" userId="a972ddd70579ae41" providerId="LiveId" clId="{6910B637-3B8D-42F4-B48A-5CFBDD6ECBA6}" dt="2020-05-12T17:47:23.144" v="10691" actId="165"/>
          <ac:grpSpMkLst>
            <pc:docMk/>
            <pc:sldMk cId="1248686218" sldId="285"/>
            <ac:grpSpMk id="15" creationId="{E4E62FDE-0FC2-4D8D-8034-8E04C01635FE}"/>
          </ac:grpSpMkLst>
        </pc:grpChg>
        <pc:grpChg chg="mod topLvl">
          <ac:chgData name="Shegufta Ahsan" userId="a972ddd70579ae41" providerId="LiveId" clId="{6910B637-3B8D-42F4-B48A-5CFBDD6ECBA6}" dt="2020-05-12T17:47:44.848" v="10696" actId="164"/>
          <ac:grpSpMkLst>
            <pc:docMk/>
            <pc:sldMk cId="1248686218" sldId="285"/>
            <ac:grpSpMk id="16" creationId="{B177FBAE-B4EC-4B19-A228-8307E0244E38}"/>
          </ac:grpSpMkLst>
        </pc:grpChg>
        <pc:grpChg chg="mod topLvl">
          <ac:chgData name="Shegufta Ahsan" userId="a972ddd70579ae41" providerId="LiveId" clId="{6910B637-3B8D-42F4-B48A-5CFBDD6ECBA6}" dt="2020-05-12T17:47:44.848" v="10696" actId="164"/>
          <ac:grpSpMkLst>
            <pc:docMk/>
            <pc:sldMk cId="1248686218" sldId="285"/>
            <ac:grpSpMk id="17" creationId="{AE2220EA-3C95-4C54-8B4E-1C4B2B25202E}"/>
          </ac:grpSpMkLst>
        </pc:grpChg>
        <pc:grpChg chg="mod topLvl">
          <ac:chgData name="Shegufta Ahsan" userId="a972ddd70579ae41" providerId="LiveId" clId="{6910B637-3B8D-42F4-B48A-5CFBDD6ECBA6}" dt="2020-05-12T17:47:23.144" v="10691" actId="165"/>
          <ac:grpSpMkLst>
            <pc:docMk/>
            <pc:sldMk cId="1248686218" sldId="285"/>
            <ac:grpSpMk id="18" creationId="{125E1CEA-7776-4D7B-98CC-AA6762F361F1}"/>
          </ac:grpSpMkLst>
        </pc:grpChg>
        <pc:grpChg chg="mod topLvl">
          <ac:chgData name="Shegufta Ahsan" userId="a972ddd70579ae41" providerId="LiveId" clId="{6910B637-3B8D-42F4-B48A-5CFBDD6ECBA6}" dt="2020-05-12T17:47:44.848" v="10696" actId="164"/>
          <ac:grpSpMkLst>
            <pc:docMk/>
            <pc:sldMk cId="1248686218" sldId="285"/>
            <ac:grpSpMk id="29" creationId="{DED19CF1-CF68-432B-9288-29CB1F196E9A}"/>
          </ac:grpSpMkLst>
        </pc:grpChg>
        <pc:grpChg chg="mod">
          <ac:chgData name="Shegufta Ahsan" userId="a972ddd70579ae41" providerId="LiveId" clId="{6910B637-3B8D-42F4-B48A-5CFBDD6ECBA6}" dt="2020-05-12T17:47:37.836" v="10695" actId="164"/>
          <ac:grpSpMkLst>
            <pc:docMk/>
            <pc:sldMk cId="1248686218" sldId="285"/>
            <ac:grpSpMk id="30" creationId="{6D61F54A-6CE7-433E-B64D-A0EE40276325}"/>
          </ac:grpSpMkLst>
        </pc:grpChg>
        <pc:grpChg chg="mod">
          <ac:chgData name="Shegufta Ahsan" userId="a972ddd70579ae41" providerId="LiveId" clId="{6910B637-3B8D-42F4-B48A-5CFBDD6ECBA6}" dt="2020-05-12T17:47:37.836" v="10695" actId="164"/>
          <ac:grpSpMkLst>
            <pc:docMk/>
            <pc:sldMk cId="1248686218" sldId="285"/>
            <ac:grpSpMk id="31" creationId="{9B344CCC-75A9-42C8-A6B9-BD76583E5F2C}"/>
          </ac:grpSpMkLst>
        </pc:grpChg>
        <pc:grpChg chg="mod">
          <ac:chgData name="Shegufta Ahsan" userId="a972ddd70579ae41" providerId="LiveId" clId="{6910B637-3B8D-42F4-B48A-5CFBDD6ECBA6}" dt="2020-05-12T17:51:47.621" v="11094" actId="164"/>
          <ac:grpSpMkLst>
            <pc:docMk/>
            <pc:sldMk cId="1248686218" sldId="285"/>
            <ac:grpSpMk id="37" creationId="{2BE7CB61-9348-40CD-BB88-C6F05D538DF9}"/>
          </ac:grpSpMkLst>
        </pc:grpChg>
        <pc:grpChg chg="add del mod">
          <ac:chgData name="Shegufta Ahsan" userId="a972ddd70579ae41" providerId="LiveId" clId="{6910B637-3B8D-42F4-B48A-5CFBDD6ECBA6}" dt="2020-05-11T19:18:53.255" v="7102" actId="478"/>
          <ac:grpSpMkLst>
            <pc:docMk/>
            <pc:sldMk cId="1248686218" sldId="285"/>
            <ac:grpSpMk id="43" creationId="{A2ADECBA-6075-4E2A-9B61-4AED7FED8781}"/>
          </ac:grpSpMkLst>
        </pc:grpChg>
        <pc:grpChg chg="mod">
          <ac:chgData name="Shegufta Ahsan" userId="a972ddd70579ae41" providerId="LiveId" clId="{6910B637-3B8D-42F4-B48A-5CFBDD6ECBA6}" dt="2020-05-11T19:18:41.445" v="7098"/>
          <ac:grpSpMkLst>
            <pc:docMk/>
            <pc:sldMk cId="1248686218" sldId="285"/>
            <ac:grpSpMk id="44" creationId="{E19F1A34-8ACC-4DBF-9E53-A2CDCD64DFE7}"/>
          </ac:grpSpMkLst>
        </pc:grpChg>
        <pc:grpChg chg="add del mod">
          <ac:chgData name="Shegufta Ahsan" userId="a972ddd70579ae41" providerId="LiveId" clId="{6910B637-3B8D-42F4-B48A-5CFBDD6ECBA6}" dt="2020-05-12T17:47:15.655" v="10690" actId="165"/>
          <ac:grpSpMkLst>
            <pc:docMk/>
            <pc:sldMk cId="1248686218" sldId="285"/>
            <ac:grpSpMk id="45" creationId="{D40FA004-97CB-4A93-83CB-40A943E7A023}"/>
          </ac:grpSpMkLst>
        </pc:grpChg>
        <pc:grpChg chg="add mod">
          <ac:chgData name="Shegufta Ahsan" userId="a972ddd70579ae41" providerId="LiveId" clId="{6910B637-3B8D-42F4-B48A-5CFBDD6ECBA6}" dt="2020-05-12T17:47:37.836" v="10695" actId="164"/>
          <ac:grpSpMkLst>
            <pc:docMk/>
            <pc:sldMk cId="1248686218" sldId="285"/>
            <ac:grpSpMk id="46" creationId="{01E67660-EC11-40DF-8BAE-0CD4E8052F65}"/>
          </ac:grpSpMkLst>
        </pc:grpChg>
        <pc:grpChg chg="mod">
          <ac:chgData name="Shegufta Ahsan" userId="a972ddd70579ae41" providerId="LiveId" clId="{6910B637-3B8D-42F4-B48A-5CFBDD6ECBA6}" dt="2020-05-11T19:18:41.445" v="7098"/>
          <ac:grpSpMkLst>
            <pc:docMk/>
            <pc:sldMk cId="1248686218" sldId="285"/>
            <ac:grpSpMk id="46" creationId="{AB43071D-ADD7-4625-861D-33EA174594B9}"/>
          </ac:grpSpMkLst>
        </pc:grpChg>
        <pc:grpChg chg="add mod">
          <ac:chgData name="Shegufta Ahsan" userId="a972ddd70579ae41" providerId="LiveId" clId="{6910B637-3B8D-42F4-B48A-5CFBDD6ECBA6}" dt="2020-05-12T17:47:49.987" v="10699" actId="164"/>
          <ac:grpSpMkLst>
            <pc:docMk/>
            <pc:sldMk cId="1248686218" sldId="285"/>
            <ac:grpSpMk id="55" creationId="{7CF4B4AF-B246-4022-A009-8B89B16F3826}"/>
          </ac:grpSpMkLst>
        </pc:grpChg>
        <pc:grpChg chg="add mod">
          <ac:chgData name="Shegufta Ahsan" userId="a972ddd70579ae41" providerId="LiveId" clId="{6910B637-3B8D-42F4-B48A-5CFBDD6ECBA6}" dt="2020-05-12T17:47:52.356" v="10701" actId="1076"/>
          <ac:grpSpMkLst>
            <pc:docMk/>
            <pc:sldMk cId="1248686218" sldId="285"/>
            <ac:grpSpMk id="56" creationId="{21A0FA74-14E5-4555-9B9A-4B45619EC5BA}"/>
          </ac:grpSpMkLst>
        </pc:grpChg>
        <pc:grpChg chg="add mod">
          <ac:chgData name="Shegufta Ahsan" userId="a972ddd70579ae41" providerId="LiveId" clId="{6910B637-3B8D-42F4-B48A-5CFBDD6ECBA6}" dt="2020-05-12T17:51:47.621" v="11094" actId="164"/>
          <ac:grpSpMkLst>
            <pc:docMk/>
            <pc:sldMk cId="1248686218" sldId="285"/>
            <ac:grpSpMk id="57" creationId="{3C6C5CEB-C342-47D1-9FDC-47063C56129A}"/>
          </ac:grpSpMkLst>
        </pc:grpChg>
        <pc:cxnChg chg="mod">
          <ac:chgData name="Shegufta Ahsan" userId="a972ddd70579ae41" providerId="LiveId" clId="{6910B637-3B8D-42F4-B48A-5CFBDD6ECBA6}" dt="2020-05-12T17:47:23.144" v="10691" actId="165"/>
          <ac:cxnSpMkLst>
            <pc:docMk/>
            <pc:sldMk cId="1248686218" sldId="285"/>
            <ac:cxnSpMk id="24" creationId="{A4948A91-4D64-40A5-80B3-705F2AE8AC79}"/>
          </ac:cxnSpMkLst>
        </pc:cxnChg>
        <pc:cxnChg chg="mod">
          <ac:chgData name="Shegufta Ahsan" userId="a972ddd70579ae41" providerId="LiveId" clId="{6910B637-3B8D-42F4-B48A-5CFBDD6ECBA6}" dt="2020-05-12T17:47:23.144" v="10691" actId="165"/>
          <ac:cxnSpMkLst>
            <pc:docMk/>
            <pc:sldMk cId="1248686218" sldId="285"/>
            <ac:cxnSpMk id="25" creationId="{2D643FE4-63BA-4128-8363-159DE3854B29}"/>
          </ac:cxnSpMkLst>
        </pc:cxnChg>
        <pc:cxnChg chg="mod">
          <ac:chgData name="Shegufta Ahsan" userId="a972ddd70579ae41" providerId="LiveId" clId="{6910B637-3B8D-42F4-B48A-5CFBDD6ECBA6}" dt="2020-05-12T17:47:23.144" v="10691" actId="165"/>
          <ac:cxnSpMkLst>
            <pc:docMk/>
            <pc:sldMk cId="1248686218" sldId="285"/>
            <ac:cxnSpMk id="26" creationId="{5DA92B8E-5D3E-499D-A4EA-8AB17E1A20DD}"/>
          </ac:cxnSpMkLst>
        </pc:cxnChg>
        <pc:cxnChg chg="mod">
          <ac:chgData name="Shegufta Ahsan" userId="a972ddd70579ae41" providerId="LiveId" clId="{6910B637-3B8D-42F4-B48A-5CFBDD6ECBA6}" dt="2020-05-12T17:47:37.836" v="10695" actId="164"/>
          <ac:cxnSpMkLst>
            <pc:docMk/>
            <pc:sldMk cId="1248686218" sldId="285"/>
            <ac:cxnSpMk id="27" creationId="{E25485B7-908A-405A-82D6-CCCBB258F582}"/>
          </ac:cxnSpMkLst>
        </pc:cxnChg>
        <pc:cxnChg chg="mod">
          <ac:chgData name="Shegufta Ahsan" userId="a972ddd70579ae41" providerId="LiveId" clId="{6910B637-3B8D-42F4-B48A-5CFBDD6ECBA6}" dt="2020-05-12T17:47:37.836" v="10695" actId="164"/>
          <ac:cxnSpMkLst>
            <pc:docMk/>
            <pc:sldMk cId="1248686218" sldId="285"/>
            <ac:cxnSpMk id="28" creationId="{2CC326B4-E1EE-420C-934A-789DA9E5258B}"/>
          </ac:cxnSpMkLst>
        </pc:cxnChg>
        <pc:cxnChg chg="mod">
          <ac:chgData name="Shegufta Ahsan" userId="a972ddd70579ae41" providerId="LiveId" clId="{6910B637-3B8D-42F4-B48A-5CFBDD6ECBA6}" dt="2020-05-12T17:47:37.836" v="10695" actId="164"/>
          <ac:cxnSpMkLst>
            <pc:docMk/>
            <pc:sldMk cId="1248686218" sldId="285"/>
            <ac:cxnSpMk id="32" creationId="{951D3696-04F6-4DA5-9A0F-D2BBA2C3C2D4}"/>
          </ac:cxnSpMkLst>
        </pc:cxnChg>
        <pc:cxnChg chg="mod">
          <ac:chgData name="Shegufta Ahsan" userId="a972ddd70579ae41" providerId="LiveId" clId="{6910B637-3B8D-42F4-B48A-5CFBDD6ECBA6}" dt="2020-05-12T17:47:37.836" v="10695" actId="164"/>
          <ac:cxnSpMkLst>
            <pc:docMk/>
            <pc:sldMk cId="1248686218" sldId="285"/>
            <ac:cxnSpMk id="33" creationId="{B6169620-8E44-4F86-9332-793E3139D138}"/>
          </ac:cxnSpMkLst>
        </pc:cxnChg>
        <pc:cxnChg chg="mod">
          <ac:chgData name="Shegufta Ahsan" userId="a972ddd70579ae41" providerId="LiveId" clId="{6910B637-3B8D-42F4-B48A-5CFBDD6ECBA6}" dt="2020-05-12T17:47:37.836" v="10695" actId="164"/>
          <ac:cxnSpMkLst>
            <pc:docMk/>
            <pc:sldMk cId="1248686218" sldId="285"/>
            <ac:cxnSpMk id="34" creationId="{08F2BC39-B8E2-4B69-BAE2-D08016A338C6}"/>
          </ac:cxnSpMkLst>
        </pc:cxnChg>
        <pc:cxnChg chg="mod">
          <ac:chgData name="Shegufta Ahsan" userId="a972ddd70579ae41" providerId="LiveId" clId="{6910B637-3B8D-42F4-B48A-5CFBDD6ECBA6}" dt="2020-05-12T17:47:37.836" v="10695" actId="164"/>
          <ac:cxnSpMkLst>
            <pc:docMk/>
            <pc:sldMk cId="1248686218" sldId="285"/>
            <ac:cxnSpMk id="35" creationId="{30D094B9-8C87-4542-8D06-7171DF9D5AEC}"/>
          </ac:cxnSpMkLst>
        </pc:cxnChg>
        <pc:cxnChg chg="mod">
          <ac:chgData name="Shegufta Ahsan" userId="a972ddd70579ae41" providerId="LiveId" clId="{6910B637-3B8D-42F4-B48A-5CFBDD6ECBA6}" dt="2020-05-12T17:47:37.836" v="10695" actId="164"/>
          <ac:cxnSpMkLst>
            <pc:docMk/>
            <pc:sldMk cId="1248686218" sldId="285"/>
            <ac:cxnSpMk id="36" creationId="{023EA36A-AC0D-45AB-A302-DEABADFB4E20}"/>
          </ac:cxnSpMkLst>
        </pc:cxnChg>
        <pc:cxnChg chg="mod">
          <ac:chgData name="Shegufta Ahsan" userId="a972ddd70579ae41" providerId="LiveId" clId="{6910B637-3B8D-42F4-B48A-5CFBDD6ECBA6}" dt="2020-05-11T19:18:41.445" v="7098"/>
          <ac:cxnSpMkLst>
            <pc:docMk/>
            <pc:sldMk cId="1248686218" sldId="285"/>
            <ac:cxnSpMk id="49" creationId="{EB0998E4-DC1F-4D4B-9700-9F6BCC1EC8A0}"/>
          </ac:cxnSpMkLst>
        </pc:cxnChg>
      </pc:sldChg>
      <pc:sldChg chg="del">
        <pc:chgData name="Shegufta Ahsan" userId="a972ddd70579ae41" providerId="LiveId" clId="{6910B637-3B8D-42F4-B48A-5CFBDD6ECBA6}" dt="2020-05-11T04:34:39.207" v="806" actId="47"/>
        <pc:sldMkLst>
          <pc:docMk/>
          <pc:sldMk cId="607684054" sldId="287"/>
        </pc:sldMkLst>
      </pc:sldChg>
      <pc:sldChg chg="modAnim modNotesTx">
        <pc:chgData name="Shegufta Ahsan" userId="a972ddd70579ae41" providerId="LiveId" clId="{6910B637-3B8D-42F4-B48A-5CFBDD6ECBA6}" dt="2020-05-12T18:52:31.719" v="16369" actId="20577"/>
        <pc:sldMkLst>
          <pc:docMk/>
          <pc:sldMk cId="115278836" sldId="288"/>
        </pc:sldMkLst>
      </pc:sldChg>
      <pc:sldChg chg="addSp delSp modSp mod delAnim modAnim modNotesTx">
        <pc:chgData name="Shegufta Ahsan" userId="a972ddd70579ae41" providerId="LiveId" clId="{6910B637-3B8D-42F4-B48A-5CFBDD6ECBA6}" dt="2020-05-12T18:22:16.875" v="13425" actId="20577"/>
        <pc:sldMkLst>
          <pc:docMk/>
          <pc:sldMk cId="1704739265" sldId="469"/>
        </pc:sldMkLst>
        <pc:spChg chg="del">
          <ac:chgData name="Shegufta Ahsan" userId="a972ddd70579ae41" providerId="LiveId" clId="{6910B637-3B8D-42F4-B48A-5CFBDD6ECBA6}" dt="2020-05-11T17:14:20.033" v="3927" actId="478"/>
          <ac:spMkLst>
            <pc:docMk/>
            <pc:sldMk cId="1704739265" sldId="469"/>
            <ac:spMk id="3" creationId="{EFF008C3-4C87-4532-8E02-7628A65DCB10}"/>
          </ac:spMkLst>
        </pc:spChg>
        <pc:spChg chg="mod">
          <ac:chgData name="Shegufta Ahsan" userId="a972ddd70579ae41" providerId="LiveId" clId="{6910B637-3B8D-42F4-B48A-5CFBDD6ECBA6}" dt="2020-05-12T18:18:00.714" v="12915" actId="14100"/>
          <ac:spMkLst>
            <pc:docMk/>
            <pc:sldMk cId="1704739265" sldId="469"/>
            <ac:spMk id="6" creationId="{B894BA5F-BE1B-49C0-85AB-BD95BDE33F87}"/>
          </ac:spMkLst>
        </pc:spChg>
        <pc:spChg chg="mod">
          <ac:chgData name="Shegufta Ahsan" userId="a972ddd70579ae41" providerId="LiveId" clId="{6910B637-3B8D-42F4-B48A-5CFBDD6ECBA6}" dt="2020-05-12T18:18:17.999" v="12925" actId="14100"/>
          <ac:spMkLst>
            <pc:docMk/>
            <pc:sldMk cId="1704739265" sldId="469"/>
            <ac:spMk id="7" creationId="{5F92CDCE-E697-45C9-8C76-38ADD874AB3D}"/>
          </ac:spMkLst>
        </pc:spChg>
        <pc:spChg chg="mod">
          <ac:chgData name="Shegufta Ahsan" userId="a972ddd70579ae41" providerId="LiveId" clId="{6910B637-3B8D-42F4-B48A-5CFBDD6ECBA6}" dt="2020-05-11T17:27:57.985" v="4227"/>
          <ac:spMkLst>
            <pc:docMk/>
            <pc:sldMk cId="1704739265" sldId="469"/>
            <ac:spMk id="8" creationId="{035C1FF1-F4AA-4E80-AADB-CECEB8703AC8}"/>
          </ac:spMkLst>
        </pc:spChg>
        <pc:spChg chg="mod">
          <ac:chgData name="Shegufta Ahsan" userId="a972ddd70579ae41" providerId="LiveId" clId="{6910B637-3B8D-42F4-B48A-5CFBDD6ECBA6}" dt="2020-05-11T17:25:17.226" v="4156"/>
          <ac:spMkLst>
            <pc:docMk/>
            <pc:sldMk cId="1704739265" sldId="469"/>
            <ac:spMk id="9" creationId="{5756D84B-B96B-4741-A6FE-6B568161EAE9}"/>
          </ac:spMkLst>
        </pc:spChg>
        <pc:spChg chg="add del mod">
          <ac:chgData name="Shegufta Ahsan" userId="a972ddd70579ae41" providerId="LiveId" clId="{6910B637-3B8D-42F4-B48A-5CFBDD6ECBA6}" dt="2020-05-11T17:14:22.922" v="3928" actId="478"/>
          <ac:spMkLst>
            <pc:docMk/>
            <pc:sldMk cId="1704739265" sldId="469"/>
            <ac:spMk id="13" creationId="{FE34F4BA-74A6-4F68-94FF-27BCA6CE1432}"/>
          </ac:spMkLst>
        </pc:spChg>
        <pc:spChg chg="add mod">
          <ac:chgData name="Shegufta Ahsan" userId="a972ddd70579ae41" providerId="LiveId" clId="{6910B637-3B8D-42F4-B48A-5CFBDD6ECBA6}" dt="2020-05-11T17:28:35.085" v="4234" actId="1076"/>
          <ac:spMkLst>
            <pc:docMk/>
            <pc:sldMk cId="1704739265" sldId="469"/>
            <ac:spMk id="14" creationId="{44A8A839-2DFA-49AB-AA1A-336541A15F44}"/>
          </ac:spMkLst>
        </pc:spChg>
        <pc:spChg chg="mod">
          <ac:chgData name="Shegufta Ahsan" userId="a972ddd70579ae41" providerId="LiveId" clId="{6910B637-3B8D-42F4-B48A-5CFBDD6ECBA6}" dt="2020-05-11T17:17:19.710" v="3960" actId="1076"/>
          <ac:spMkLst>
            <pc:docMk/>
            <pc:sldMk cId="1704739265" sldId="469"/>
            <ac:spMk id="34" creationId="{07745A4F-A339-4ACD-94C1-78E17952E019}"/>
          </ac:spMkLst>
        </pc:spChg>
        <pc:spChg chg="mod">
          <ac:chgData name="Shegufta Ahsan" userId="a972ddd70579ae41" providerId="LiveId" clId="{6910B637-3B8D-42F4-B48A-5CFBDD6ECBA6}" dt="2020-05-11T17:17:08.840" v="3958" actId="1076"/>
          <ac:spMkLst>
            <pc:docMk/>
            <pc:sldMk cId="1704739265" sldId="469"/>
            <ac:spMk id="36" creationId="{3EA92F67-01C1-4698-9605-770053E29384}"/>
          </ac:spMkLst>
        </pc:spChg>
        <pc:spChg chg="mod">
          <ac:chgData name="Shegufta Ahsan" userId="a972ddd70579ae41" providerId="LiveId" clId="{6910B637-3B8D-42F4-B48A-5CFBDD6ECBA6}" dt="2020-05-11T17:17:17.060" v="3959" actId="14100"/>
          <ac:spMkLst>
            <pc:docMk/>
            <pc:sldMk cId="1704739265" sldId="469"/>
            <ac:spMk id="37" creationId="{E18B3C9D-1A8E-43A4-BD4C-8820977F6D58}"/>
          </ac:spMkLst>
        </pc:spChg>
        <pc:spChg chg="del mod">
          <ac:chgData name="Shegufta Ahsan" userId="a972ddd70579ae41" providerId="LiveId" clId="{6910B637-3B8D-42F4-B48A-5CFBDD6ECBA6}" dt="2020-05-11T17:18:11.959" v="3962" actId="478"/>
          <ac:spMkLst>
            <pc:docMk/>
            <pc:sldMk cId="1704739265" sldId="469"/>
            <ac:spMk id="84" creationId="{255964CA-319E-4001-9295-CC026C18F3A6}"/>
          </ac:spMkLst>
        </pc:spChg>
        <pc:spChg chg="add mod">
          <ac:chgData name="Shegufta Ahsan" userId="a972ddd70579ae41" providerId="LiveId" clId="{6910B637-3B8D-42F4-B48A-5CFBDD6ECBA6}" dt="2020-05-11T17:30:28.457" v="4245"/>
          <ac:spMkLst>
            <pc:docMk/>
            <pc:sldMk cId="1704739265" sldId="469"/>
            <ac:spMk id="93" creationId="{757725D9-A3B7-40E6-810F-EF477D325D42}"/>
          </ac:spMkLst>
        </pc:spChg>
        <pc:spChg chg="add mod">
          <ac:chgData name="Shegufta Ahsan" userId="a972ddd70579ae41" providerId="LiveId" clId="{6910B637-3B8D-42F4-B48A-5CFBDD6ECBA6}" dt="2020-05-11T17:27:37.955" v="4226" actId="20577"/>
          <ac:spMkLst>
            <pc:docMk/>
            <pc:sldMk cId="1704739265" sldId="469"/>
            <ac:spMk id="94" creationId="{2A958278-D3E9-48F3-B604-B6254F43063D}"/>
          </ac:spMkLst>
        </pc:spChg>
        <pc:spChg chg="add mod">
          <ac:chgData name="Shegufta Ahsan" userId="a972ddd70579ae41" providerId="LiveId" clId="{6910B637-3B8D-42F4-B48A-5CFBDD6ECBA6}" dt="2020-05-11T17:29:46.215" v="4239" actId="1076"/>
          <ac:spMkLst>
            <pc:docMk/>
            <pc:sldMk cId="1704739265" sldId="469"/>
            <ac:spMk id="95" creationId="{F3042013-2B66-42EF-8E2D-9D77CF86EEC4}"/>
          </ac:spMkLst>
        </pc:spChg>
        <pc:spChg chg="mod">
          <ac:chgData name="Shegufta Ahsan" userId="a972ddd70579ae41" providerId="LiveId" clId="{6910B637-3B8D-42F4-B48A-5CFBDD6ECBA6}" dt="2020-05-12T18:17:33.476" v="12902"/>
          <ac:spMkLst>
            <pc:docMk/>
            <pc:sldMk cId="1704739265" sldId="469"/>
            <ac:spMk id="99" creationId="{D72A24C9-3E2E-442F-9726-FB9CA96B0BE6}"/>
          </ac:spMkLst>
        </pc:spChg>
        <pc:grpChg chg="del">
          <ac:chgData name="Shegufta Ahsan" userId="a972ddd70579ae41" providerId="LiveId" clId="{6910B637-3B8D-42F4-B48A-5CFBDD6ECBA6}" dt="2020-05-11T17:14:28.171" v="3929" actId="478"/>
          <ac:grpSpMkLst>
            <pc:docMk/>
            <pc:sldMk cId="1704739265" sldId="469"/>
            <ac:grpSpMk id="11" creationId="{DF195304-1DFC-4143-B1F3-2DEE053D9DB7}"/>
          </ac:grpSpMkLst>
        </pc:grpChg>
        <pc:grpChg chg="mod">
          <ac:chgData name="Shegufta Ahsan" userId="a972ddd70579ae41" providerId="LiveId" clId="{6910B637-3B8D-42F4-B48A-5CFBDD6ECBA6}" dt="2020-05-11T17:17:02.630" v="3957" actId="1076"/>
          <ac:grpSpMkLst>
            <pc:docMk/>
            <pc:sldMk cId="1704739265" sldId="469"/>
            <ac:grpSpMk id="32" creationId="{6B1D7BAA-BF26-4B2F-B9B3-E7E137C92D12}"/>
          </ac:grpSpMkLst>
        </pc:grpChg>
      </pc:sldChg>
      <pc:sldChg chg="addSp delSp modSp mod delAnim modAnim modNotesTx">
        <pc:chgData name="Shegufta Ahsan" userId="a972ddd70579ae41" providerId="LiveId" clId="{6910B637-3B8D-42F4-B48A-5CFBDD6ECBA6}" dt="2020-05-12T19:07:16.263" v="18062" actId="1076"/>
        <pc:sldMkLst>
          <pc:docMk/>
          <pc:sldMk cId="3091909879" sldId="481"/>
        </pc:sldMkLst>
        <pc:spChg chg="mod">
          <ac:chgData name="Shegufta Ahsan" userId="a972ddd70579ae41" providerId="LiveId" clId="{6910B637-3B8D-42F4-B48A-5CFBDD6ECBA6}" dt="2020-05-11T03:07:26.131" v="60" actId="20577"/>
          <ac:spMkLst>
            <pc:docMk/>
            <pc:sldMk cId="3091909879" sldId="481"/>
            <ac:spMk id="2" creationId="{99973CAD-09F1-4F47-8A52-C7CB3AFB4683}"/>
          </ac:spMkLst>
        </pc:spChg>
        <pc:spChg chg="add mod">
          <ac:chgData name="Shegufta Ahsan" userId="a972ddd70579ae41" providerId="LiveId" clId="{6910B637-3B8D-42F4-B48A-5CFBDD6ECBA6}" dt="2020-05-12T19:07:16.263" v="18062" actId="1076"/>
          <ac:spMkLst>
            <pc:docMk/>
            <pc:sldMk cId="3091909879" sldId="481"/>
            <ac:spMk id="3" creationId="{483BE4E6-0E2D-462E-B04E-E5DC8308557C}"/>
          </ac:spMkLst>
        </pc:spChg>
        <pc:spChg chg="mod">
          <ac:chgData name="Shegufta Ahsan" userId="a972ddd70579ae41" providerId="LiveId" clId="{6910B637-3B8D-42F4-B48A-5CFBDD6ECBA6}" dt="2020-05-12T17:01:10.814" v="7454" actId="1076"/>
          <ac:spMkLst>
            <pc:docMk/>
            <pc:sldMk cId="3091909879" sldId="481"/>
            <ac:spMk id="77" creationId="{29ABEF38-8E08-40A8-BABE-7376A962395C}"/>
          </ac:spMkLst>
        </pc:spChg>
        <pc:grpChg chg="ord">
          <ac:chgData name="Shegufta Ahsan" userId="a972ddd70579ae41" providerId="LiveId" clId="{6910B637-3B8D-42F4-B48A-5CFBDD6ECBA6}" dt="2020-05-12T17:01:17.509" v="7456" actId="166"/>
          <ac:grpSpMkLst>
            <pc:docMk/>
            <pc:sldMk cId="3091909879" sldId="481"/>
            <ac:grpSpMk id="17" creationId="{41E4D2B5-2464-482A-AD11-D356ED78F032}"/>
          </ac:grpSpMkLst>
        </pc:grpChg>
        <pc:grpChg chg="ord">
          <ac:chgData name="Shegufta Ahsan" userId="a972ddd70579ae41" providerId="LiveId" clId="{6910B637-3B8D-42F4-B48A-5CFBDD6ECBA6}" dt="2020-05-12T16:51:41.051" v="7290" actId="166"/>
          <ac:grpSpMkLst>
            <pc:docMk/>
            <pc:sldMk cId="3091909879" sldId="481"/>
            <ac:grpSpMk id="20" creationId="{B9977CEB-E1C3-4102-AB0D-A34805E6B6A1}"/>
          </ac:grpSpMkLst>
        </pc:grpChg>
        <pc:grpChg chg="ord">
          <ac:chgData name="Shegufta Ahsan" userId="a972ddd70579ae41" providerId="LiveId" clId="{6910B637-3B8D-42F4-B48A-5CFBDD6ECBA6}" dt="2020-05-12T16:51:37.862" v="7289" actId="166"/>
          <ac:grpSpMkLst>
            <pc:docMk/>
            <pc:sldMk cId="3091909879" sldId="481"/>
            <ac:grpSpMk id="22" creationId="{05D5C37A-2E8A-452A-BE28-7BB0D34A35B9}"/>
          </ac:grpSpMkLst>
        </pc:grpChg>
        <pc:picChg chg="mod">
          <ac:chgData name="Shegufta Ahsan" userId="a972ddd70579ae41" providerId="LiveId" clId="{6910B637-3B8D-42F4-B48A-5CFBDD6ECBA6}" dt="2020-05-12T19:07:12.622" v="18061" actId="1076"/>
          <ac:picMkLst>
            <pc:docMk/>
            <pc:sldMk cId="3091909879" sldId="481"/>
            <ac:picMk id="32" creationId="{01D71C68-AB18-4816-8381-387F9D1FEB6E}"/>
          </ac:picMkLst>
        </pc:picChg>
        <pc:picChg chg="del">
          <ac:chgData name="Shegufta Ahsan" userId="a972ddd70579ae41" providerId="LiveId" clId="{6910B637-3B8D-42F4-B48A-5CFBDD6ECBA6}" dt="2020-05-12T17:04:05.725" v="7756" actId="478"/>
          <ac:picMkLst>
            <pc:docMk/>
            <pc:sldMk cId="3091909879" sldId="481"/>
            <ac:picMk id="92" creationId="{21941709-FD98-4253-AD0E-578B8BCF5ECD}"/>
          </ac:picMkLst>
        </pc:picChg>
      </pc:sldChg>
      <pc:sldChg chg="del">
        <pc:chgData name="Shegufta Ahsan" userId="a972ddd70579ae41" providerId="LiveId" clId="{6910B637-3B8D-42F4-B48A-5CFBDD6ECBA6}" dt="2020-05-11T19:29:04.240" v="7171" actId="47"/>
        <pc:sldMkLst>
          <pc:docMk/>
          <pc:sldMk cId="1147792806" sldId="482"/>
        </pc:sldMkLst>
      </pc:sldChg>
      <pc:sldChg chg="addSp delSp modSp mod modAnim modNotesTx">
        <pc:chgData name="Shegufta Ahsan" userId="a972ddd70579ae41" providerId="LiveId" clId="{6910B637-3B8D-42F4-B48A-5CFBDD6ECBA6}" dt="2020-05-12T17:12:05.528" v="8706" actId="20577"/>
        <pc:sldMkLst>
          <pc:docMk/>
          <pc:sldMk cId="2086948614" sldId="485"/>
        </pc:sldMkLst>
        <pc:spChg chg="mod">
          <ac:chgData name="Shegufta Ahsan" userId="a972ddd70579ae41" providerId="LiveId" clId="{6910B637-3B8D-42F4-B48A-5CFBDD6ECBA6}" dt="2020-05-11T04:36:11.986" v="939" actId="20577"/>
          <ac:spMkLst>
            <pc:docMk/>
            <pc:sldMk cId="2086948614" sldId="485"/>
            <ac:spMk id="2" creationId="{99973CAD-09F1-4F47-8A52-C7CB3AFB4683}"/>
          </ac:spMkLst>
        </pc:spChg>
        <pc:spChg chg="add mod topLvl">
          <ac:chgData name="Shegufta Ahsan" userId="a972ddd70579ae41" providerId="LiveId" clId="{6910B637-3B8D-42F4-B48A-5CFBDD6ECBA6}" dt="2020-05-11T04:14:47.946" v="552" actId="164"/>
          <ac:spMkLst>
            <pc:docMk/>
            <pc:sldMk cId="2086948614" sldId="485"/>
            <ac:spMk id="3" creationId="{22BCF113-468B-43E0-BC91-BDAFA548A5E4}"/>
          </ac:spMkLst>
        </pc:spChg>
        <pc:spChg chg="add mod topLvl">
          <ac:chgData name="Shegufta Ahsan" userId="a972ddd70579ae41" providerId="LiveId" clId="{6910B637-3B8D-42F4-B48A-5CFBDD6ECBA6}" dt="2020-05-11T04:14:53.797" v="555" actId="164"/>
          <ac:spMkLst>
            <pc:docMk/>
            <pc:sldMk cId="2086948614" sldId="485"/>
            <ac:spMk id="5" creationId="{1428EB0A-67D6-4F60-BD99-BC71BD952612}"/>
          </ac:spMkLst>
        </pc:spChg>
        <pc:spChg chg="add mod">
          <ac:chgData name="Shegufta Ahsan" userId="a972ddd70579ae41" providerId="LiveId" clId="{6910B637-3B8D-42F4-B48A-5CFBDD6ECBA6}" dt="2020-05-11T04:13:30.496" v="533" actId="164"/>
          <ac:spMkLst>
            <pc:docMk/>
            <pc:sldMk cId="2086948614" sldId="485"/>
            <ac:spMk id="7" creationId="{634AE074-E2D0-43B0-93B8-B5AB04DAEECA}"/>
          </ac:spMkLst>
        </pc:spChg>
        <pc:spChg chg="add mod">
          <ac:chgData name="Shegufta Ahsan" userId="a972ddd70579ae41" providerId="LiveId" clId="{6910B637-3B8D-42F4-B48A-5CFBDD6ECBA6}" dt="2020-05-12T17:10:19.152" v="8567" actId="164"/>
          <ac:spMkLst>
            <pc:docMk/>
            <pc:sldMk cId="2086948614" sldId="485"/>
            <ac:spMk id="14" creationId="{B2D52775-1F9D-45E6-B93C-D1837CFFC2D0}"/>
          </ac:spMkLst>
        </pc:spChg>
        <pc:spChg chg="mod">
          <ac:chgData name="Shegufta Ahsan" userId="a972ddd70579ae41" providerId="LiveId" clId="{6910B637-3B8D-42F4-B48A-5CFBDD6ECBA6}" dt="2020-05-11T04:17:26.936" v="746" actId="164"/>
          <ac:spMkLst>
            <pc:docMk/>
            <pc:sldMk cId="2086948614" sldId="485"/>
            <ac:spMk id="106" creationId="{AFEFAF3D-466D-4FF2-B976-6F20F1DA42FC}"/>
          </ac:spMkLst>
        </pc:spChg>
        <pc:spChg chg="mod">
          <ac:chgData name="Shegufta Ahsan" userId="a972ddd70579ae41" providerId="LiveId" clId="{6910B637-3B8D-42F4-B48A-5CFBDD6ECBA6}" dt="2020-05-11T04:14:45.245" v="551" actId="165"/>
          <ac:spMkLst>
            <pc:docMk/>
            <pc:sldMk cId="2086948614" sldId="485"/>
            <ac:spMk id="169" creationId="{592E352D-DC81-476A-B40A-74187B059646}"/>
          </ac:spMkLst>
        </pc:spChg>
        <pc:spChg chg="mod">
          <ac:chgData name="Shegufta Ahsan" userId="a972ddd70579ae41" providerId="LiveId" clId="{6910B637-3B8D-42F4-B48A-5CFBDD6ECBA6}" dt="2020-05-11T04:14:45.245" v="551" actId="165"/>
          <ac:spMkLst>
            <pc:docMk/>
            <pc:sldMk cId="2086948614" sldId="485"/>
            <ac:spMk id="171" creationId="{9E0AA59D-4393-4FEE-B7A6-483F36BA75AF}"/>
          </ac:spMkLst>
        </pc:spChg>
        <pc:spChg chg="mod">
          <ac:chgData name="Shegufta Ahsan" userId="a972ddd70579ae41" providerId="LiveId" clId="{6910B637-3B8D-42F4-B48A-5CFBDD6ECBA6}" dt="2020-05-11T04:11:19.187" v="460" actId="1076"/>
          <ac:spMkLst>
            <pc:docMk/>
            <pc:sldMk cId="2086948614" sldId="485"/>
            <ac:spMk id="176" creationId="{1BFDBE48-DF83-4109-B8D3-B48EF1AAC95A}"/>
          </ac:spMkLst>
        </pc:spChg>
        <pc:spChg chg="mod">
          <ac:chgData name="Shegufta Ahsan" userId="a972ddd70579ae41" providerId="LiveId" clId="{6910B637-3B8D-42F4-B48A-5CFBDD6ECBA6}" dt="2020-05-11T04:11:28.087" v="463" actId="1076"/>
          <ac:spMkLst>
            <pc:docMk/>
            <pc:sldMk cId="2086948614" sldId="485"/>
            <ac:spMk id="178" creationId="{EF0B9888-21F3-4D2B-A2F3-62D2ED9D6DCF}"/>
          </ac:spMkLst>
        </pc:spChg>
        <pc:spChg chg="mod">
          <ac:chgData name="Shegufta Ahsan" userId="a972ddd70579ae41" providerId="LiveId" clId="{6910B637-3B8D-42F4-B48A-5CFBDD6ECBA6}" dt="2020-05-11T04:13:30.496" v="533" actId="164"/>
          <ac:spMkLst>
            <pc:docMk/>
            <pc:sldMk cId="2086948614" sldId="485"/>
            <ac:spMk id="179" creationId="{1C4AB5E2-DDB0-4922-8391-341A24668DEC}"/>
          </ac:spMkLst>
        </pc:spChg>
        <pc:spChg chg="mod">
          <ac:chgData name="Shegufta Ahsan" userId="a972ddd70579ae41" providerId="LiveId" clId="{6910B637-3B8D-42F4-B48A-5CFBDD6ECBA6}" dt="2020-05-11T04:11:46.087" v="470" actId="1076"/>
          <ac:spMkLst>
            <pc:docMk/>
            <pc:sldMk cId="2086948614" sldId="485"/>
            <ac:spMk id="183" creationId="{A6D04630-9223-4ACC-AABB-2DC05693CF52}"/>
          </ac:spMkLst>
        </pc:spChg>
        <pc:spChg chg="mod">
          <ac:chgData name="Shegufta Ahsan" userId="a972ddd70579ae41" providerId="LiveId" clId="{6910B637-3B8D-42F4-B48A-5CFBDD6ECBA6}" dt="2020-05-11T04:12:07.976" v="484" actId="113"/>
          <ac:spMkLst>
            <pc:docMk/>
            <pc:sldMk cId="2086948614" sldId="485"/>
            <ac:spMk id="185" creationId="{A651C176-9C3D-490E-9B70-5CB48216A651}"/>
          </ac:spMkLst>
        </pc:spChg>
        <pc:grpChg chg="add mod">
          <ac:chgData name="Shegufta Ahsan" userId="a972ddd70579ae41" providerId="LiveId" clId="{6910B637-3B8D-42F4-B48A-5CFBDD6ECBA6}" dt="2020-05-11T04:13:25.566" v="532" actId="164"/>
          <ac:grpSpMkLst>
            <pc:docMk/>
            <pc:sldMk cId="2086948614" sldId="485"/>
            <ac:grpSpMk id="8" creationId="{0B8EA3C4-42BF-433C-8B3A-C47AF0099ADC}"/>
          </ac:grpSpMkLst>
        </pc:grpChg>
        <pc:grpChg chg="add mod">
          <ac:chgData name="Shegufta Ahsan" userId="a972ddd70579ae41" providerId="LiveId" clId="{6910B637-3B8D-42F4-B48A-5CFBDD6ECBA6}" dt="2020-05-12T17:10:19.152" v="8567" actId="164"/>
          <ac:grpSpMkLst>
            <pc:docMk/>
            <pc:sldMk cId="2086948614" sldId="485"/>
            <ac:grpSpMk id="8" creationId="{2C9A931E-20A2-4BAE-A85F-F2378A677355}"/>
          </ac:grpSpMkLst>
        </pc:grpChg>
        <pc:grpChg chg="add mod">
          <ac:chgData name="Shegufta Ahsan" userId="a972ddd70579ae41" providerId="LiveId" clId="{6910B637-3B8D-42F4-B48A-5CFBDD6ECBA6}" dt="2020-05-11T04:17:33.394" v="748" actId="1076"/>
          <ac:grpSpMkLst>
            <pc:docMk/>
            <pc:sldMk cId="2086948614" sldId="485"/>
            <ac:grpSpMk id="9" creationId="{E676866C-5A17-4DE7-B0A0-725505BC0467}"/>
          </ac:grpSpMkLst>
        </pc:grpChg>
        <pc:grpChg chg="add mod">
          <ac:chgData name="Shegufta Ahsan" userId="a972ddd70579ae41" providerId="LiveId" clId="{6910B637-3B8D-42F4-B48A-5CFBDD6ECBA6}" dt="2020-05-11T04:14:12.127" v="544" actId="164"/>
          <ac:grpSpMkLst>
            <pc:docMk/>
            <pc:sldMk cId="2086948614" sldId="485"/>
            <ac:grpSpMk id="10" creationId="{EA10FACA-8686-41E9-85FB-E7F264BFF446}"/>
          </ac:grpSpMkLst>
        </pc:grpChg>
        <pc:grpChg chg="add del mod ord">
          <ac:chgData name="Shegufta Ahsan" userId="a972ddd70579ae41" providerId="LiveId" clId="{6910B637-3B8D-42F4-B48A-5CFBDD6ECBA6}" dt="2020-05-11T04:14:45.245" v="551" actId="165"/>
          <ac:grpSpMkLst>
            <pc:docMk/>
            <pc:sldMk cId="2086948614" sldId="485"/>
            <ac:grpSpMk id="11" creationId="{46B1E2D8-832F-4B7A-8289-4D32F81B169C}"/>
          </ac:grpSpMkLst>
        </pc:grpChg>
        <pc:grpChg chg="add mod">
          <ac:chgData name="Shegufta Ahsan" userId="a972ddd70579ae41" providerId="LiveId" clId="{6910B637-3B8D-42F4-B48A-5CFBDD6ECBA6}" dt="2020-05-11T04:17:33.394" v="748" actId="1076"/>
          <ac:grpSpMkLst>
            <pc:docMk/>
            <pc:sldMk cId="2086948614" sldId="485"/>
            <ac:grpSpMk id="12" creationId="{204CB791-EEF8-4919-8BBB-38D98AD5B2A7}"/>
          </ac:grpSpMkLst>
        </pc:grpChg>
        <pc:grpChg chg="add mod">
          <ac:chgData name="Shegufta Ahsan" userId="a972ddd70579ae41" providerId="LiveId" clId="{6910B637-3B8D-42F4-B48A-5CFBDD6ECBA6}" dt="2020-05-11T04:17:33.394" v="748" actId="1076"/>
          <ac:grpSpMkLst>
            <pc:docMk/>
            <pc:sldMk cId="2086948614" sldId="485"/>
            <ac:grpSpMk id="13" creationId="{73DA21C9-AF20-4A7B-A5ED-78817BD724B4}"/>
          </ac:grpSpMkLst>
        </pc:grpChg>
        <pc:grpChg chg="add mod">
          <ac:chgData name="Shegufta Ahsan" userId="a972ddd70579ae41" providerId="LiveId" clId="{6910B637-3B8D-42F4-B48A-5CFBDD6ECBA6}" dt="2020-05-12T17:10:19.152" v="8567" actId="164"/>
          <ac:grpSpMkLst>
            <pc:docMk/>
            <pc:sldMk cId="2086948614" sldId="485"/>
            <ac:grpSpMk id="15" creationId="{0AD26AC8-E8BD-42A8-A4DD-0933529F4CDD}"/>
          </ac:grpSpMkLst>
        </pc:grpChg>
        <pc:grpChg chg="mod">
          <ac:chgData name="Shegufta Ahsan" userId="a972ddd70579ae41" providerId="LiveId" clId="{6910B637-3B8D-42F4-B48A-5CFBDD6ECBA6}" dt="2020-05-11T04:17:26.936" v="746" actId="164"/>
          <ac:grpSpMkLst>
            <pc:docMk/>
            <pc:sldMk cId="2086948614" sldId="485"/>
            <ac:grpSpMk id="32" creationId="{33474A62-9EC4-4987-95BD-AD5FEB0E60A8}"/>
          </ac:grpSpMkLst>
        </pc:grpChg>
        <pc:grpChg chg="mod">
          <ac:chgData name="Shegufta Ahsan" userId="a972ddd70579ae41" providerId="LiveId" clId="{6910B637-3B8D-42F4-B48A-5CFBDD6ECBA6}" dt="2020-05-11T04:13:30.496" v="533" actId="164"/>
          <ac:grpSpMkLst>
            <pc:docMk/>
            <pc:sldMk cId="2086948614" sldId="485"/>
            <ac:grpSpMk id="159" creationId="{9A3253C7-121E-4B97-A671-330C2F3843DF}"/>
          </ac:grpSpMkLst>
        </pc:grpChg>
        <pc:grpChg chg="mod">
          <ac:chgData name="Shegufta Ahsan" userId="a972ddd70579ae41" providerId="LiveId" clId="{6910B637-3B8D-42F4-B48A-5CFBDD6ECBA6}" dt="2020-05-11T04:13:30.496" v="533" actId="164"/>
          <ac:grpSpMkLst>
            <pc:docMk/>
            <pc:sldMk cId="2086948614" sldId="485"/>
            <ac:grpSpMk id="162" creationId="{4748EFE3-D2BA-4240-AFE9-0E0454C56EEE}"/>
          </ac:grpSpMkLst>
        </pc:grpChg>
        <pc:grpChg chg="mod topLvl">
          <ac:chgData name="Shegufta Ahsan" userId="a972ddd70579ae41" providerId="LiveId" clId="{6910B637-3B8D-42F4-B48A-5CFBDD6ECBA6}" dt="2020-05-11T04:14:47.946" v="552" actId="164"/>
          <ac:grpSpMkLst>
            <pc:docMk/>
            <pc:sldMk cId="2086948614" sldId="485"/>
            <ac:grpSpMk id="165" creationId="{D0402CB5-C135-4A08-8883-AA94BD761247}"/>
          </ac:grpSpMkLst>
        </pc:grpChg>
        <pc:grpChg chg="mod">
          <ac:chgData name="Shegufta Ahsan" userId="a972ddd70579ae41" providerId="LiveId" clId="{6910B637-3B8D-42F4-B48A-5CFBDD6ECBA6}" dt="2020-05-11T04:14:45.245" v="551" actId="165"/>
          <ac:grpSpMkLst>
            <pc:docMk/>
            <pc:sldMk cId="2086948614" sldId="485"/>
            <ac:grpSpMk id="166" creationId="{F26FB10A-1DA9-4658-A9A5-E8106909369E}"/>
          </ac:grpSpMkLst>
        </pc:grpChg>
        <pc:grpChg chg="mod">
          <ac:chgData name="Shegufta Ahsan" userId="a972ddd70579ae41" providerId="LiveId" clId="{6910B637-3B8D-42F4-B48A-5CFBDD6ECBA6}" dt="2020-05-11T04:14:45.245" v="551" actId="165"/>
          <ac:grpSpMkLst>
            <pc:docMk/>
            <pc:sldMk cId="2086948614" sldId="485"/>
            <ac:grpSpMk id="167" creationId="{0883B4CE-047A-40C5-B3CD-F039E5CEE3F9}"/>
          </ac:grpSpMkLst>
        </pc:grpChg>
        <pc:grpChg chg="mod">
          <ac:chgData name="Shegufta Ahsan" userId="a972ddd70579ae41" providerId="LiveId" clId="{6910B637-3B8D-42F4-B48A-5CFBDD6ECBA6}" dt="2020-05-11T04:14:53.797" v="555" actId="164"/>
          <ac:grpSpMkLst>
            <pc:docMk/>
            <pc:sldMk cId="2086948614" sldId="485"/>
            <ac:grpSpMk id="172" creationId="{7208BD2F-ED55-43FC-9FDD-EB203DA73BE1}"/>
          </ac:grpSpMkLst>
        </pc:grpChg>
        <pc:grpChg chg="mod">
          <ac:chgData name="Shegufta Ahsan" userId="a972ddd70579ae41" providerId="LiveId" clId="{6910B637-3B8D-42F4-B48A-5CFBDD6ECBA6}" dt="2020-05-11T04:11:01.037" v="456"/>
          <ac:grpSpMkLst>
            <pc:docMk/>
            <pc:sldMk cId="2086948614" sldId="485"/>
            <ac:grpSpMk id="173" creationId="{8668D402-8F39-4537-B302-26E40E0D18BA}"/>
          </ac:grpSpMkLst>
        </pc:grpChg>
        <pc:grpChg chg="mod">
          <ac:chgData name="Shegufta Ahsan" userId="a972ddd70579ae41" providerId="LiveId" clId="{6910B637-3B8D-42F4-B48A-5CFBDD6ECBA6}" dt="2020-05-11T04:11:01.037" v="456"/>
          <ac:grpSpMkLst>
            <pc:docMk/>
            <pc:sldMk cId="2086948614" sldId="485"/>
            <ac:grpSpMk id="174" creationId="{EBBD0C39-50AA-4B01-85DC-C35E0DB97D56}"/>
          </ac:grpSpMkLst>
        </pc:grpChg>
        <pc:grpChg chg="mod ord">
          <ac:chgData name="Shegufta Ahsan" userId="a972ddd70579ae41" providerId="LiveId" clId="{6910B637-3B8D-42F4-B48A-5CFBDD6ECBA6}" dt="2020-05-11T04:17:33.394" v="748" actId="1076"/>
          <ac:grpSpMkLst>
            <pc:docMk/>
            <pc:sldMk cId="2086948614" sldId="485"/>
            <ac:grpSpMk id="180" creationId="{338E6C9B-EA63-44CC-A97A-56F2B18DC2AD}"/>
          </ac:grpSpMkLst>
        </pc:grpChg>
        <pc:cxnChg chg="mod">
          <ac:chgData name="Shegufta Ahsan" userId="a972ddd70579ae41" providerId="LiveId" clId="{6910B637-3B8D-42F4-B48A-5CFBDD6ECBA6}" dt="2020-05-11T04:14:45.245" v="551" actId="165"/>
          <ac:cxnSpMkLst>
            <pc:docMk/>
            <pc:sldMk cId="2086948614" sldId="485"/>
            <ac:cxnSpMk id="168" creationId="{F668A679-E74B-4F21-829D-BEBF09C7CE4E}"/>
          </ac:cxnSpMkLst>
        </pc:cxnChg>
        <pc:cxnChg chg="mod">
          <ac:chgData name="Shegufta Ahsan" userId="a972ddd70579ae41" providerId="LiveId" clId="{6910B637-3B8D-42F4-B48A-5CFBDD6ECBA6}" dt="2020-05-11T04:14:45.245" v="551" actId="165"/>
          <ac:cxnSpMkLst>
            <pc:docMk/>
            <pc:sldMk cId="2086948614" sldId="485"/>
            <ac:cxnSpMk id="170" creationId="{D9FA36E9-8D79-49F6-94C4-C0BA10B4C31C}"/>
          </ac:cxnSpMkLst>
        </pc:cxnChg>
        <pc:cxnChg chg="mod">
          <ac:chgData name="Shegufta Ahsan" userId="a972ddd70579ae41" providerId="LiveId" clId="{6910B637-3B8D-42F4-B48A-5CFBDD6ECBA6}" dt="2020-05-11T04:11:15.717" v="459" actId="1076"/>
          <ac:cxnSpMkLst>
            <pc:docMk/>
            <pc:sldMk cId="2086948614" sldId="485"/>
            <ac:cxnSpMk id="175" creationId="{92AC8071-42D2-4B45-ABD4-DD43D6FDC4DA}"/>
          </ac:cxnSpMkLst>
        </pc:cxnChg>
        <pc:cxnChg chg="mod">
          <ac:chgData name="Shegufta Ahsan" userId="a972ddd70579ae41" providerId="LiveId" clId="{6910B637-3B8D-42F4-B48A-5CFBDD6ECBA6}" dt="2020-05-11T04:11:24.897" v="462" actId="1076"/>
          <ac:cxnSpMkLst>
            <pc:docMk/>
            <pc:sldMk cId="2086948614" sldId="485"/>
            <ac:cxnSpMk id="177" creationId="{1F116249-500A-4C7D-83E8-FE160E5ABD35}"/>
          </ac:cxnSpMkLst>
        </pc:cxnChg>
        <pc:cxnChg chg="mod">
          <ac:chgData name="Shegufta Ahsan" userId="a972ddd70579ae41" providerId="LiveId" clId="{6910B637-3B8D-42F4-B48A-5CFBDD6ECBA6}" dt="2020-05-11T04:11:52.477" v="473" actId="1076"/>
          <ac:cxnSpMkLst>
            <pc:docMk/>
            <pc:sldMk cId="2086948614" sldId="485"/>
            <ac:cxnSpMk id="181" creationId="{AD2EA974-7E66-4EE6-8240-2C48C9410978}"/>
          </ac:cxnSpMkLst>
        </pc:cxnChg>
        <pc:cxnChg chg="mod">
          <ac:chgData name="Shegufta Ahsan" userId="a972ddd70579ae41" providerId="LiveId" clId="{6910B637-3B8D-42F4-B48A-5CFBDD6ECBA6}" dt="2020-05-11T04:11:49.887" v="471" actId="1076"/>
          <ac:cxnSpMkLst>
            <pc:docMk/>
            <pc:sldMk cId="2086948614" sldId="485"/>
            <ac:cxnSpMk id="184" creationId="{9F810862-1574-49E3-A0DF-18B6CFD1E8DB}"/>
          </ac:cxnSpMkLst>
        </pc:cxnChg>
      </pc:sldChg>
      <pc:sldChg chg="addSp delSp modSp mod modAnim modNotesTx">
        <pc:chgData name="Shegufta Ahsan" userId="a972ddd70579ae41" providerId="LiveId" clId="{6910B637-3B8D-42F4-B48A-5CFBDD6ECBA6}" dt="2020-05-12T17:41:22.168" v="10286" actId="20577"/>
        <pc:sldMkLst>
          <pc:docMk/>
          <pc:sldMk cId="1206950001" sldId="487"/>
        </pc:sldMkLst>
        <pc:spChg chg="mod">
          <ac:chgData name="Shegufta Ahsan" userId="a972ddd70579ae41" providerId="LiveId" clId="{6910B637-3B8D-42F4-B48A-5CFBDD6ECBA6}" dt="2020-05-11T05:12:33.569" v="1243" actId="27636"/>
          <ac:spMkLst>
            <pc:docMk/>
            <pc:sldMk cId="1206950001" sldId="487"/>
            <ac:spMk id="2" creationId="{99973CAD-09F1-4F47-8A52-C7CB3AFB4683}"/>
          </ac:spMkLst>
        </pc:spChg>
        <pc:spChg chg="mod">
          <ac:chgData name="Shegufta Ahsan" userId="a972ddd70579ae41" providerId="LiveId" clId="{6910B637-3B8D-42F4-B48A-5CFBDD6ECBA6}" dt="2020-05-11T05:34:20.779" v="1716" actId="20577"/>
          <ac:spMkLst>
            <pc:docMk/>
            <pc:sldMk cId="1206950001" sldId="487"/>
            <ac:spMk id="3" creationId="{BBC2888B-2B3E-43DE-AE8B-DC0043B676C8}"/>
          </ac:spMkLst>
        </pc:spChg>
        <pc:spChg chg="add mod">
          <ac:chgData name="Shegufta Ahsan" userId="a972ddd70579ae41" providerId="LiveId" clId="{6910B637-3B8D-42F4-B48A-5CFBDD6ECBA6}" dt="2020-05-11T05:02:08.155" v="1056" actId="164"/>
          <ac:spMkLst>
            <pc:docMk/>
            <pc:sldMk cId="1206950001" sldId="487"/>
            <ac:spMk id="5" creationId="{B71861D0-4C0C-48DF-A5F8-84FD29C6BCDD}"/>
          </ac:spMkLst>
        </pc:spChg>
        <pc:spChg chg="del mod topLvl">
          <ac:chgData name="Shegufta Ahsan" userId="a972ddd70579ae41" providerId="LiveId" clId="{6910B637-3B8D-42F4-B48A-5CFBDD6ECBA6}" dt="2020-05-11T05:11:11.512" v="1212" actId="478"/>
          <ac:spMkLst>
            <pc:docMk/>
            <pc:sldMk cId="1206950001" sldId="487"/>
            <ac:spMk id="14" creationId="{C5ADD4B5-638B-4556-89FA-22187C89D61A}"/>
          </ac:spMkLst>
        </pc:spChg>
        <pc:spChg chg="mod topLvl">
          <ac:chgData name="Shegufta Ahsan" userId="a972ddd70579ae41" providerId="LiveId" clId="{6910B637-3B8D-42F4-B48A-5CFBDD6ECBA6}" dt="2020-05-11T05:14:53.438" v="1256" actId="164"/>
          <ac:spMkLst>
            <pc:docMk/>
            <pc:sldMk cId="1206950001" sldId="487"/>
            <ac:spMk id="15" creationId="{8EFC07AD-FCB0-46F1-B02C-D290F67698F9}"/>
          </ac:spMkLst>
        </pc:spChg>
        <pc:spChg chg="mod topLvl">
          <ac:chgData name="Shegufta Ahsan" userId="a972ddd70579ae41" providerId="LiveId" clId="{6910B637-3B8D-42F4-B48A-5CFBDD6ECBA6}" dt="2020-05-11T05:15:53.508" v="1262" actId="164"/>
          <ac:spMkLst>
            <pc:docMk/>
            <pc:sldMk cId="1206950001" sldId="487"/>
            <ac:spMk id="16" creationId="{53068CAE-55FF-4F1D-9E39-3226305591B7}"/>
          </ac:spMkLst>
        </pc:spChg>
        <pc:spChg chg="mod topLvl">
          <ac:chgData name="Shegufta Ahsan" userId="a972ddd70579ae41" providerId="LiveId" clId="{6910B637-3B8D-42F4-B48A-5CFBDD6ECBA6}" dt="2020-05-11T05:16:19.897" v="1267" actId="164"/>
          <ac:spMkLst>
            <pc:docMk/>
            <pc:sldMk cId="1206950001" sldId="487"/>
            <ac:spMk id="17" creationId="{2FC64F06-1BFB-4AB3-8125-D02CEDCC7E95}"/>
          </ac:spMkLst>
        </pc:spChg>
        <pc:spChg chg="mod">
          <ac:chgData name="Shegufta Ahsan" userId="a972ddd70579ae41" providerId="LiveId" clId="{6910B637-3B8D-42F4-B48A-5CFBDD6ECBA6}" dt="2020-05-11T05:31:11.091" v="1584" actId="1076"/>
          <ac:spMkLst>
            <pc:docMk/>
            <pc:sldMk cId="1206950001" sldId="487"/>
            <ac:spMk id="23" creationId="{546A9D08-20A4-4007-A057-44EFA8A9F2D6}"/>
          </ac:spMkLst>
        </pc:spChg>
        <pc:spChg chg="mod">
          <ac:chgData name="Shegufta Ahsan" userId="a972ddd70579ae41" providerId="LiveId" clId="{6910B637-3B8D-42F4-B48A-5CFBDD6ECBA6}" dt="2020-05-11T05:07:42.911" v="1203" actId="165"/>
          <ac:spMkLst>
            <pc:docMk/>
            <pc:sldMk cId="1206950001" sldId="487"/>
            <ac:spMk id="25" creationId="{CC6EC1D1-E7B0-4E5B-9F10-3AF3F665A897}"/>
          </ac:spMkLst>
        </pc:spChg>
        <pc:spChg chg="mod">
          <ac:chgData name="Shegufta Ahsan" userId="a972ddd70579ae41" providerId="LiveId" clId="{6910B637-3B8D-42F4-B48A-5CFBDD6ECBA6}" dt="2020-05-11T05:07:42.911" v="1203" actId="165"/>
          <ac:spMkLst>
            <pc:docMk/>
            <pc:sldMk cId="1206950001" sldId="487"/>
            <ac:spMk id="26" creationId="{CC2A22C4-90AD-4F13-B85E-6623D1142898}"/>
          </ac:spMkLst>
        </pc:spChg>
        <pc:spChg chg="mod">
          <ac:chgData name="Shegufta Ahsan" userId="a972ddd70579ae41" providerId="LiveId" clId="{6910B637-3B8D-42F4-B48A-5CFBDD6ECBA6}" dt="2020-05-11T05:12:14.249" v="1220" actId="14100"/>
          <ac:spMkLst>
            <pc:docMk/>
            <pc:sldMk cId="1206950001" sldId="487"/>
            <ac:spMk id="27" creationId="{D57B223C-6EC6-4505-AA2D-3A2136F4D370}"/>
          </ac:spMkLst>
        </pc:spChg>
        <pc:spChg chg="mod">
          <ac:chgData name="Shegufta Ahsan" userId="a972ddd70579ae41" providerId="LiveId" clId="{6910B637-3B8D-42F4-B48A-5CFBDD6ECBA6}" dt="2020-05-11T05:31:57.031" v="1619" actId="1076"/>
          <ac:spMkLst>
            <pc:docMk/>
            <pc:sldMk cId="1206950001" sldId="487"/>
            <ac:spMk id="28" creationId="{16D7DF09-E7F2-42D5-AE73-047A2DD9908F}"/>
          </ac:spMkLst>
        </pc:spChg>
        <pc:spChg chg="mod">
          <ac:chgData name="Shegufta Ahsan" userId="a972ddd70579ae41" providerId="LiveId" clId="{6910B637-3B8D-42F4-B48A-5CFBDD6ECBA6}" dt="2020-05-11T05:07:32.811" v="1202" actId="165"/>
          <ac:spMkLst>
            <pc:docMk/>
            <pc:sldMk cId="1206950001" sldId="487"/>
            <ac:spMk id="29" creationId="{19297BC3-84CF-481F-BB30-000E24018224}"/>
          </ac:spMkLst>
        </pc:spChg>
        <pc:spChg chg="mod">
          <ac:chgData name="Shegufta Ahsan" userId="a972ddd70579ae41" providerId="LiveId" clId="{6910B637-3B8D-42F4-B48A-5CFBDD6ECBA6}" dt="2020-05-11T05:30:42.121" v="1578" actId="1076"/>
          <ac:spMkLst>
            <pc:docMk/>
            <pc:sldMk cId="1206950001" sldId="487"/>
            <ac:spMk id="32" creationId="{0B440FC8-BEE1-4840-AF5B-C257B6522AF1}"/>
          </ac:spMkLst>
        </pc:spChg>
        <pc:spChg chg="mod">
          <ac:chgData name="Shegufta Ahsan" userId="a972ddd70579ae41" providerId="LiveId" clId="{6910B637-3B8D-42F4-B48A-5CFBDD6ECBA6}" dt="2020-05-11T05:30:57.661" v="1581" actId="1076"/>
          <ac:spMkLst>
            <pc:docMk/>
            <pc:sldMk cId="1206950001" sldId="487"/>
            <ac:spMk id="33" creationId="{6E9E4898-57CB-41B5-A008-85793BAB9D48}"/>
          </ac:spMkLst>
        </pc:spChg>
        <pc:spChg chg="mod">
          <ac:chgData name="Shegufta Ahsan" userId="a972ddd70579ae41" providerId="LiveId" clId="{6910B637-3B8D-42F4-B48A-5CFBDD6ECBA6}" dt="2020-05-11T05:07:32.811" v="1202" actId="165"/>
          <ac:spMkLst>
            <pc:docMk/>
            <pc:sldMk cId="1206950001" sldId="487"/>
            <ac:spMk id="34" creationId="{70647346-5802-4142-8C28-F8FFBF2BD2CF}"/>
          </ac:spMkLst>
        </pc:spChg>
        <pc:spChg chg="mod topLvl">
          <ac:chgData name="Shegufta Ahsan" userId="a972ddd70579ae41" providerId="LiveId" clId="{6910B637-3B8D-42F4-B48A-5CFBDD6ECBA6}" dt="2020-05-11T05:14:18.548" v="1249" actId="164"/>
          <ac:spMkLst>
            <pc:docMk/>
            <pc:sldMk cId="1206950001" sldId="487"/>
            <ac:spMk id="36" creationId="{F175F936-E4A7-4612-955E-9F5FC73E195D}"/>
          </ac:spMkLst>
        </pc:spChg>
        <pc:spChg chg="mod topLvl">
          <ac:chgData name="Shegufta Ahsan" userId="a972ddd70579ae41" providerId="LiveId" clId="{6910B637-3B8D-42F4-B48A-5CFBDD6ECBA6}" dt="2020-05-11T05:14:23.108" v="1250" actId="164"/>
          <ac:spMkLst>
            <pc:docMk/>
            <pc:sldMk cId="1206950001" sldId="487"/>
            <ac:spMk id="38" creationId="{0B052C55-A180-46BA-ADD7-C9C76197DA83}"/>
          </ac:spMkLst>
        </pc:spChg>
        <pc:spChg chg="mod topLvl">
          <ac:chgData name="Shegufta Ahsan" userId="a972ddd70579ae41" providerId="LiveId" clId="{6910B637-3B8D-42F4-B48A-5CFBDD6ECBA6}" dt="2020-05-11T05:30:20.151" v="1575" actId="688"/>
          <ac:spMkLst>
            <pc:docMk/>
            <pc:sldMk cId="1206950001" sldId="487"/>
            <ac:spMk id="41" creationId="{F3626094-2D4F-4044-A71F-7217062BB2C7}"/>
          </ac:spMkLst>
        </pc:spChg>
        <pc:spChg chg="mod topLvl">
          <ac:chgData name="Shegufta Ahsan" userId="a972ddd70579ae41" providerId="LiveId" clId="{6910B637-3B8D-42F4-B48A-5CFBDD6ECBA6}" dt="2020-05-11T05:30:07.351" v="1571" actId="688"/>
          <ac:spMkLst>
            <pc:docMk/>
            <pc:sldMk cId="1206950001" sldId="487"/>
            <ac:spMk id="43" creationId="{399ABB38-71EA-4291-8E96-83F80305634F}"/>
          </ac:spMkLst>
        </pc:spChg>
        <pc:spChg chg="mod">
          <ac:chgData name="Shegufta Ahsan" userId="a972ddd70579ae41" providerId="LiveId" clId="{6910B637-3B8D-42F4-B48A-5CFBDD6ECBA6}" dt="2020-05-11T05:31:07.151" v="1583" actId="1076"/>
          <ac:spMkLst>
            <pc:docMk/>
            <pc:sldMk cId="1206950001" sldId="487"/>
            <ac:spMk id="49" creationId="{A5307800-9A43-45FE-94FF-4CD5CCAAEAB0}"/>
          </ac:spMkLst>
        </pc:spChg>
        <pc:spChg chg="add mod">
          <ac:chgData name="Shegufta Ahsan" userId="a972ddd70579ae41" providerId="LiveId" clId="{6910B637-3B8D-42F4-B48A-5CFBDD6ECBA6}" dt="2020-05-11T05:22:41.215" v="1410" actId="14100"/>
          <ac:spMkLst>
            <pc:docMk/>
            <pc:sldMk cId="1206950001" sldId="487"/>
            <ac:spMk id="93" creationId="{83E3562B-235C-4909-8EE6-CA66ACC834B7}"/>
          </ac:spMkLst>
        </pc:spChg>
        <pc:spChg chg="add mod">
          <ac:chgData name="Shegufta Ahsan" userId="a972ddd70579ae41" providerId="LiveId" clId="{6910B637-3B8D-42F4-B48A-5CFBDD6ECBA6}" dt="2020-05-11T05:37:31.228" v="2033" actId="1076"/>
          <ac:spMkLst>
            <pc:docMk/>
            <pc:sldMk cId="1206950001" sldId="487"/>
            <ac:spMk id="95" creationId="{77966E0B-D09C-4751-A217-B0A8BC6E18F9}"/>
          </ac:spMkLst>
        </pc:spChg>
        <pc:spChg chg="add mod">
          <ac:chgData name="Shegufta Ahsan" userId="a972ddd70579ae41" providerId="LiveId" clId="{6910B637-3B8D-42F4-B48A-5CFBDD6ECBA6}" dt="2020-05-11T05:42:56.936" v="2300" actId="20577"/>
          <ac:spMkLst>
            <pc:docMk/>
            <pc:sldMk cId="1206950001" sldId="487"/>
            <ac:spMk id="108" creationId="{AB8DEEDF-6249-41A6-BA65-B310ED16A8A3}"/>
          </ac:spMkLst>
        </pc:spChg>
        <pc:grpChg chg="del mod">
          <ac:chgData name="Shegufta Ahsan" userId="a972ddd70579ae41" providerId="LiveId" clId="{6910B637-3B8D-42F4-B48A-5CFBDD6ECBA6}" dt="2020-05-11T05:07:32.811" v="1202" actId="165"/>
          <ac:grpSpMkLst>
            <pc:docMk/>
            <pc:sldMk cId="1206950001" sldId="487"/>
            <ac:grpSpMk id="7" creationId="{D455767B-E701-460B-893B-B98C9012D8CC}"/>
          </ac:grpSpMkLst>
        </pc:grpChg>
        <pc:grpChg chg="mod topLvl">
          <ac:chgData name="Shegufta Ahsan" userId="a972ddd70579ae41" providerId="LiveId" clId="{6910B637-3B8D-42F4-B48A-5CFBDD6ECBA6}" dt="2020-05-11T05:31:48.251" v="1617" actId="1035"/>
          <ac:grpSpMkLst>
            <pc:docMk/>
            <pc:sldMk cId="1206950001" sldId="487"/>
            <ac:grpSpMk id="8" creationId="{77CCD6CD-1E85-4F40-90BB-BA703B9A559D}"/>
          </ac:grpSpMkLst>
        </pc:grpChg>
        <pc:grpChg chg="del mod topLvl">
          <ac:chgData name="Shegufta Ahsan" userId="a972ddd70579ae41" providerId="LiveId" clId="{6910B637-3B8D-42F4-B48A-5CFBDD6ECBA6}" dt="2020-05-11T05:14:37.568" v="1253" actId="165"/>
          <ac:grpSpMkLst>
            <pc:docMk/>
            <pc:sldMk cId="1206950001" sldId="487"/>
            <ac:grpSpMk id="9" creationId="{AF2EED8F-5BDD-42E3-9F55-274784D9F89B}"/>
          </ac:grpSpMkLst>
        </pc:grpChg>
        <pc:grpChg chg="del mod topLvl">
          <ac:chgData name="Shegufta Ahsan" userId="a972ddd70579ae41" providerId="LiveId" clId="{6910B637-3B8D-42F4-B48A-5CFBDD6ECBA6}" dt="2020-05-11T05:14:12.998" v="1248" actId="165"/>
          <ac:grpSpMkLst>
            <pc:docMk/>
            <pc:sldMk cId="1206950001" sldId="487"/>
            <ac:grpSpMk id="10" creationId="{F6AD8CB1-5F3D-4016-B682-8A64F90E0260}"/>
          </ac:grpSpMkLst>
        </pc:grpChg>
        <pc:grpChg chg="mod topLvl">
          <ac:chgData name="Shegufta Ahsan" userId="a972ddd70579ae41" providerId="LiveId" clId="{6910B637-3B8D-42F4-B48A-5CFBDD6ECBA6}" dt="2020-05-11T05:31:48.251" v="1617" actId="1035"/>
          <ac:grpSpMkLst>
            <pc:docMk/>
            <pc:sldMk cId="1206950001" sldId="487"/>
            <ac:grpSpMk id="11" creationId="{921D06F3-AF8D-4FCB-B968-8EBF19D96E2B}"/>
          </ac:grpSpMkLst>
        </pc:grpChg>
        <pc:grpChg chg="mod topLvl">
          <ac:chgData name="Shegufta Ahsan" userId="a972ddd70579ae41" providerId="LiveId" clId="{6910B637-3B8D-42F4-B48A-5CFBDD6ECBA6}" dt="2020-05-11T05:15:53.508" v="1262" actId="164"/>
          <ac:grpSpMkLst>
            <pc:docMk/>
            <pc:sldMk cId="1206950001" sldId="487"/>
            <ac:grpSpMk id="12" creationId="{5FF6471E-60D0-4676-B55F-E620D84ABE81}"/>
          </ac:grpSpMkLst>
        </pc:grpChg>
        <pc:grpChg chg="mod topLvl">
          <ac:chgData name="Shegufta Ahsan" userId="a972ddd70579ae41" providerId="LiveId" clId="{6910B637-3B8D-42F4-B48A-5CFBDD6ECBA6}" dt="2020-05-11T05:16:19.897" v="1267" actId="164"/>
          <ac:grpSpMkLst>
            <pc:docMk/>
            <pc:sldMk cId="1206950001" sldId="487"/>
            <ac:grpSpMk id="13" creationId="{3518E57B-4212-4AD0-873D-7EC3C164BF60}"/>
          </ac:grpSpMkLst>
        </pc:grpChg>
        <pc:grpChg chg="del mod topLvl">
          <ac:chgData name="Shegufta Ahsan" userId="a972ddd70579ae41" providerId="LiveId" clId="{6910B637-3B8D-42F4-B48A-5CFBDD6ECBA6}" dt="2020-05-11T05:07:42.911" v="1203" actId="165"/>
          <ac:grpSpMkLst>
            <pc:docMk/>
            <pc:sldMk cId="1206950001" sldId="487"/>
            <ac:grpSpMk id="18" creationId="{80AC8EF9-6452-4E1E-A551-86922ABF01DA}"/>
          </ac:grpSpMkLst>
        </pc:grpChg>
        <pc:grpChg chg="mod topLvl">
          <ac:chgData name="Shegufta Ahsan" userId="a972ddd70579ae41" providerId="LiveId" clId="{6910B637-3B8D-42F4-B48A-5CFBDD6ECBA6}" dt="2020-05-11T05:31:48.251" v="1617" actId="1035"/>
          <ac:grpSpMkLst>
            <pc:docMk/>
            <pc:sldMk cId="1206950001" sldId="487"/>
            <ac:grpSpMk id="19" creationId="{00BB0C2D-805C-4EFF-8E23-AD7A5081B8E8}"/>
          </ac:grpSpMkLst>
        </pc:grpChg>
        <pc:grpChg chg="mod topLvl">
          <ac:chgData name="Shegufta Ahsan" userId="a972ddd70579ae41" providerId="LiveId" clId="{6910B637-3B8D-42F4-B48A-5CFBDD6ECBA6}" dt="2020-05-11T05:10:22.200" v="1206" actId="164"/>
          <ac:grpSpMkLst>
            <pc:docMk/>
            <pc:sldMk cId="1206950001" sldId="487"/>
            <ac:grpSpMk id="20" creationId="{C925778F-99F0-4861-B2A4-0C6995490801}"/>
          </ac:grpSpMkLst>
        </pc:grpChg>
        <pc:grpChg chg="mod topLvl">
          <ac:chgData name="Shegufta Ahsan" userId="a972ddd70579ae41" providerId="LiveId" clId="{6910B637-3B8D-42F4-B48A-5CFBDD6ECBA6}" dt="2020-05-11T05:10:22.200" v="1206" actId="164"/>
          <ac:grpSpMkLst>
            <pc:docMk/>
            <pc:sldMk cId="1206950001" sldId="487"/>
            <ac:grpSpMk id="21" creationId="{636D80AD-19B3-4BDB-8958-D7574BCD0F06}"/>
          </ac:grpSpMkLst>
        </pc:grpChg>
        <pc:grpChg chg="mod">
          <ac:chgData name="Shegufta Ahsan" userId="a972ddd70579ae41" providerId="LiveId" clId="{6910B637-3B8D-42F4-B48A-5CFBDD6ECBA6}" dt="2020-05-11T05:07:32.811" v="1202" actId="165"/>
          <ac:grpSpMkLst>
            <pc:docMk/>
            <pc:sldMk cId="1206950001" sldId="487"/>
            <ac:grpSpMk id="47" creationId="{D07CE29A-F7D2-4DB4-BA35-80C89737CDBF}"/>
          </ac:grpSpMkLst>
        </pc:grpChg>
        <pc:grpChg chg="mod">
          <ac:chgData name="Shegufta Ahsan" userId="a972ddd70579ae41" providerId="LiveId" clId="{6910B637-3B8D-42F4-B48A-5CFBDD6ECBA6}" dt="2020-05-11T05:02:08.155" v="1056" actId="164"/>
          <ac:grpSpMkLst>
            <pc:docMk/>
            <pc:sldMk cId="1206950001" sldId="487"/>
            <ac:grpSpMk id="50" creationId="{9C43A626-8300-4E32-B1AF-2120207C7E80}"/>
          </ac:grpSpMkLst>
        </pc:grpChg>
        <pc:grpChg chg="add mod">
          <ac:chgData name="Shegufta Ahsan" userId="a972ddd70579ae41" providerId="LiveId" clId="{6910B637-3B8D-42F4-B48A-5CFBDD6ECBA6}" dt="2020-05-11T05:31:53.281" v="1618" actId="1076"/>
          <ac:grpSpMkLst>
            <pc:docMk/>
            <pc:sldMk cId="1206950001" sldId="487"/>
            <ac:grpSpMk id="83" creationId="{6D813D4E-C0C3-46EA-A57C-7E42E1B9BFD1}"/>
          </ac:grpSpMkLst>
        </pc:grpChg>
        <pc:grpChg chg="add mod">
          <ac:chgData name="Shegufta Ahsan" userId="a972ddd70579ae41" providerId="LiveId" clId="{6910B637-3B8D-42F4-B48A-5CFBDD6ECBA6}" dt="2020-05-11T05:31:48.251" v="1617" actId="1035"/>
          <ac:grpSpMkLst>
            <pc:docMk/>
            <pc:sldMk cId="1206950001" sldId="487"/>
            <ac:grpSpMk id="84" creationId="{4FDF79F5-7CC9-4D70-887E-B21E375F2506}"/>
          </ac:grpSpMkLst>
        </pc:grpChg>
        <pc:grpChg chg="add mod">
          <ac:chgData name="Shegufta Ahsan" userId="a972ddd70579ae41" providerId="LiveId" clId="{6910B637-3B8D-42F4-B48A-5CFBDD6ECBA6}" dt="2020-05-11T05:15:05.658" v="1258" actId="164"/>
          <ac:grpSpMkLst>
            <pc:docMk/>
            <pc:sldMk cId="1206950001" sldId="487"/>
            <ac:grpSpMk id="85" creationId="{67D99428-3DB1-476C-9A87-DD60A879A8A3}"/>
          </ac:grpSpMkLst>
        </pc:grpChg>
        <pc:grpChg chg="add mod">
          <ac:chgData name="Shegufta Ahsan" userId="a972ddd70579ae41" providerId="LiveId" clId="{6910B637-3B8D-42F4-B48A-5CFBDD6ECBA6}" dt="2020-05-11T05:31:48.251" v="1617" actId="1035"/>
          <ac:grpSpMkLst>
            <pc:docMk/>
            <pc:sldMk cId="1206950001" sldId="487"/>
            <ac:grpSpMk id="86" creationId="{D6221D7C-4C34-43BB-A09C-786E074E00CD}"/>
          </ac:grpSpMkLst>
        </pc:grpChg>
        <pc:grpChg chg="add mod">
          <ac:chgData name="Shegufta Ahsan" userId="a972ddd70579ae41" providerId="LiveId" clId="{6910B637-3B8D-42F4-B48A-5CFBDD6ECBA6}" dt="2020-05-11T05:14:53.438" v="1256" actId="164"/>
          <ac:grpSpMkLst>
            <pc:docMk/>
            <pc:sldMk cId="1206950001" sldId="487"/>
            <ac:grpSpMk id="87" creationId="{7B15A873-7C59-4294-B73D-15CE71E52383}"/>
          </ac:grpSpMkLst>
        </pc:grpChg>
        <pc:grpChg chg="add mod">
          <ac:chgData name="Shegufta Ahsan" userId="a972ddd70579ae41" providerId="LiveId" clId="{6910B637-3B8D-42F4-B48A-5CFBDD6ECBA6}" dt="2020-05-11T05:15:05.658" v="1258" actId="164"/>
          <ac:grpSpMkLst>
            <pc:docMk/>
            <pc:sldMk cId="1206950001" sldId="487"/>
            <ac:grpSpMk id="88" creationId="{7E9C480F-2496-4DB2-90EA-FA581E054A1D}"/>
          </ac:grpSpMkLst>
        </pc:grpChg>
        <pc:grpChg chg="add mod">
          <ac:chgData name="Shegufta Ahsan" userId="a972ddd70579ae41" providerId="LiveId" clId="{6910B637-3B8D-42F4-B48A-5CFBDD6ECBA6}" dt="2020-05-11T05:31:48.251" v="1617" actId="1035"/>
          <ac:grpSpMkLst>
            <pc:docMk/>
            <pc:sldMk cId="1206950001" sldId="487"/>
            <ac:grpSpMk id="89" creationId="{CE227566-FADE-4308-B454-037AE0BC44DC}"/>
          </ac:grpSpMkLst>
        </pc:grpChg>
        <pc:grpChg chg="add mod">
          <ac:chgData name="Shegufta Ahsan" userId="a972ddd70579ae41" providerId="LiveId" clId="{6910B637-3B8D-42F4-B48A-5CFBDD6ECBA6}" dt="2020-05-11T05:31:48.251" v="1617" actId="1035"/>
          <ac:grpSpMkLst>
            <pc:docMk/>
            <pc:sldMk cId="1206950001" sldId="487"/>
            <ac:grpSpMk id="90" creationId="{34F86A30-0770-4396-9155-27755D6BAB6A}"/>
          </ac:grpSpMkLst>
        </pc:grpChg>
        <pc:grpChg chg="add mod">
          <ac:chgData name="Shegufta Ahsan" userId="a972ddd70579ae41" providerId="LiveId" clId="{6910B637-3B8D-42F4-B48A-5CFBDD6ECBA6}" dt="2020-05-11T05:31:48.251" v="1617" actId="1035"/>
          <ac:grpSpMkLst>
            <pc:docMk/>
            <pc:sldMk cId="1206950001" sldId="487"/>
            <ac:grpSpMk id="91" creationId="{5BF47D1A-5FFB-41F7-B7D7-DD0DB942FFD7}"/>
          </ac:grpSpMkLst>
        </pc:grpChg>
        <pc:grpChg chg="add mod">
          <ac:chgData name="Shegufta Ahsan" userId="a972ddd70579ae41" providerId="LiveId" clId="{6910B637-3B8D-42F4-B48A-5CFBDD6ECBA6}" dt="2020-05-11T05:17:56.097" v="1304" actId="164"/>
          <ac:grpSpMkLst>
            <pc:docMk/>
            <pc:sldMk cId="1206950001" sldId="487"/>
            <ac:grpSpMk id="92" creationId="{B52C8639-DDE1-4DD4-9747-27D3310936CF}"/>
          </ac:grpSpMkLst>
        </pc:grpChg>
        <pc:grpChg chg="add mod">
          <ac:chgData name="Shegufta Ahsan" userId="a972ddd70579ae41" providerId="LiveId" clId="{6910B637-3B8D-42F4-B48A-5CFBDD6ECBA6}" dt="2020-05-11T05:31:48.251" v="1617" actId="1035"/>
          <ac:grpSpMkLst>
            <pc:docMk/>
            <pc:sldMk cId="1206950001" sldId="487"/>
            <ac:grpSpMk id="94" creationId="{CD54E127-3A36-4BB5-874D-8447AE653783}"/>
          </ac:grpSpMkLst>
        </pc:grpChg>
        <pc:cxnChg chg="mod">
          <ac:chgData name="Shegufta Ahsan" userId="a972ddd70579ae41" providerId="LiveId" clId="{6910B637-3B8D-42F4-B48A-5CFBDD6ECBA6}" dt="2020-05-11T05:30:28.714" v="1576" actId="1076"/>
          <ac:cxnSpMkLst>
            <pc:docMk/>
            <pc:sldMk cId="1206950001" sldId="487"/>
            <ac:cxnSpMk id="22" creationId="{60805B0A-C2F5-4F24-8481-E24221ECDC27}"/>
          </ac:cxnSpMkLst>
        </pc:cxnChg>
        <pc:cxnChg chg="mod">
          <ac:chgData name="Shegufta Ahsan" userId="a972ddd70579ae41" providerId="LiveId" clId="{6910B637-3B8D-42F4-B48A-5CFBDD6ECBA6}" dt="2020-05-11T05:07:42.911" v="1203" actId="165"/>
          <ac:cxnSpMkLst>
            <pc:docMk/>
            <pc:sldMk cId="1206950001" sldId="487"/>
            <ac:cxnSpMk id="24" creationId="{DC7BA675-6A45-4A30-8AA7-05D5BEC776F9}"/>
          </ac:cxnSpMkLst>
        </pc:cxnChg>
        <pc:cxnChg chg="mod">
          <ac:chgData name="Shegufta Ahsan" userId="a972ddd70579ae41" providerId="LiveId" clId="{6910B637-3B8D-42F4-B48A-5CFBDD6ECBA6}" dt="2020-05-11T05:07:32.811" v="1202" actId="165"/>
          <ac:cxnSpMkLst>
            <pc:docMk/>
            <pc:sldMk cId="1206950001" sldId="487"/>
            <ac:cxnSpMk id="30" creationId="{72D67411-6BE9-4BA9-8506-9D7287D570CD}"/>
          </ac:cxnSpMkLst>
        </pc:cxnChg>
        <pc:cxnChg chg="mod">
          <ac:chgData name="Shegufta Ahsan" userId="a972ddd70579ae41" providerId="LiveId" clId="{6910B637-3B8D-42F4-B48A-5CFBDD6ECBA6}" dt="2020-05-11T05:30:54.771" v="1580" actId="14100"/>
          <ac:cxnSpMkLst>
            <pc:docMk/>
            <pc:sldMk cId="1206950001" sldId="487"/>
            <ac:cxnSpMk id="31" creationId="{AF2843CE-4041-4C1A-AD24-8D4C55122062}"/>
          </ac:cxnSpMkLst>
        </pc:cxnChg>
        <pc:cxnChg chg="mod">
          <ac:chgData name="Shegufta Ahsan" userId="a972ddd70579ae41" providerId="LiveId" clId="{6910B637-3B8D-42F4-B48A-5CFBDD6ECBA6}" dt="2020-05-11T05:07:32.811" v="1202" actId="165"/>
          <ac:cxnSpMkLst>
            <pc:docMk/>
            <pc:sldMk cId="1206950001" sldId="487"/>
            <ac:cxnSpMk id="35" creationId="{BA0E4981-26F1-4515-BED9-482D0B710E15}"/>
          </ac:cxnSpMkLst>
        </pc:cxnChg>
        <pc:cxnChg chg="mod topLvl">
          <ac:chgData name="Shegufta Ahsan" userId="a972ddd70579ae41" providerId="LiveId" clId="{6910B637-3B8D-42F4-B48A-5CFBDD6ECBA6}" dt="2020-05-11T05:14:18.548" v="1249" actId="164"/>
          <ac:cxnSpMkLst>
            <pc:docMk/>
            <pc:sldMk cId="1206950001" sldId="487"/>
            <ac:cxnSpMk id="37" creationId="{A027B2EF-6A65-487E-A741-C8F2E346BA7D}"/>
          </ac:cxnSpMkLst>
        </pc:cxnChg>
        <pc:cxnChg chg="mod topLvl">
          <ac:chgData name="Shegufta Ahsan" userId="a972ddd70579ae41" providerId="LiveId" clId="{6910B637-3B8D-42F4-B48A-5CFBDD6ECBA6}" dt="2020-05-11T05:14:23.108" v="1250" actId="164"/>
          <ac:cxnSpMkLst>
            <pc:docMk/>
            <pc:sldMk cId="1206950001" sldId="487"/>
            <ac:cxnSpMk id="39" creationId="{34DBC141-15ED-48E1-9656-66AB750570E0}"/>
          </ac:cxnSpMkLst>
        </pc:cxnChg>
        <pc:cxnChg chg="mod topLvl">
          <ac:chgData name="Shegufta Ahsan" userId="a972ddd70579ae41" providerId="LiveId" clId="{6910B637-3B8D-42F4-B48A-5CFBDD6ECBA6}" dt="2020-05-11T05:29:52.652" v="1569" actId="14100"/>
          <ac:cxnSpMkLst>
            <pc:docMk/>
            <pc:sldMk cId="1206950001" sldId="487"/>
            <ac:cxnSpMk id="40" creationId="{1DB1FB48-6B8B-478D-B289-667BDF0D088B}"/>
          </ac:cxnSpMkLst>
        </pc:cxnChg>
        <pc:cxnChg chg="mod topLvl">
          <ac:chgData name="Shegufta Ahsan" userId="a972ddd70579ae41" providerId="LiveId" clId="{6910B637-3B8D-42F4-B48A-5CFBDD6ECBA6}" dt="2020-05-11T05:29:57.681" v="1570" actId="14100"/>
          <ac:cxnSpMkLst>
            <pc:docMk/>
            <pc:sldMk cId="1206950001" sldId="487"/>
            <ac:cxnSpMk id="42" creationId="{9C8DB96A-5EF1-4120-8D14-C1295A548CD5}"/>
          </ac:cxnSpMkLst>
        </pc:cxnChg>
        <pc:cxnChg chg="mod">
          <ac:chgData name="Shegufta Ahsan" userId="a972ddd70579ae41" providerId="LiveId" clId="{6910B637-3B8D-42F4-B48A-5CFBDD6ECBA6}" dt="2020-05-11T05:31:30.851" v="1589" actId="14100"/>
          <ac:cxnSpMkLst>
            <pc:docMk/>
            <pc:sldMk cId="1206950001" sldId="487"/>
            <ac:cxnSpMk id="44" creationId="{F3721B78-79D6-4229-AAE9-E74F2B01871B}"/>
          </ac:cxnSpMkLst>
        </pc:cxnChg>
        <pc:cxnChg chg="mod">
          <ac:chgData name="Shegufta Ahsan" userId="a972ddd70579ae41" providerId="LiveId" clId="{6910B637-3B8D-42F4-B48A-5CFBDD6ECBA6}" dt="2020-05-11T05:31:17.640" v="1585" actId="14100"/>
          <ac:cxnSpMkLst>
            <pc:docMk/>
            <pc:sldMk cId="1206950001" sldId="487"/>
            <ac:cxnSpMk id="45" creationId="{B5CBAD2B-00D5-41DE-9760-C9903EF8ADBE}"/>
          </ac:cxnSpMkLst>
        </pc:cxnChg>
        <pc:cxnChg chg="mod">
          <ac:chgData name="Shegufta Ahsan" userId="a972ddd70579ae41" providerId="LiveId" clId="{6910B637-3B8D-42F4-B48A-5CFBDD6ECBA6}" dt="2020-05-11T05:31:27.338" v="1588" actId="14100"/>
          <ac:cxnSpMkLst>
            <pc:docMk/>
            <pc:sldMk cId="1206950001" sldId="487"/>
            <ac:cxnSpMk id="46" creationId="{87DFE0F2-059D-4C00-8F45-27BB94F6B200}"/>
          </ac:cxnSpMkLst>
        </pc:cxnChg>
        <pc:cxnChg chg="mod">
          <ac:chgData name="Shegufta Ahsan" userId="a972ddd70579ae41" providerId="LiveId" clId="{6910B637-3B8D-42F4-B48A-5CFBDD6ECBA6}" dt="2020-05-11T05:31:01.751" v="1582" actId="1076"/>
          <ac:cxnSpMkLst>
            <pc:docMk/>
            <pc:sldMk cId="1206950001" sldId="487"/>
            <ac:cxnSpMk id="48" creationId="{D2740C6C-EBC0-430C-A8FF-A1A92A684B3F}"/>
          </ac:cxnSpMkLst>
        </pc:cxnChg>
      </pc:sldChg>
      <pc:sldChg chg="addSp modSp mod modAnim modNotesTx">
        <pc:chgData name="Shegufta Ahsan" userId="a972ddd70579ae41" providerId="LiveId" clId="{6910B637-3B8D-42F4-B48A-5CFBDD6ECBA6}" dt="2020-05-12T18:04:28.801" v="12293" actId="20577"/>
        <pc:sldMkLst>
          <pc:docMk/>
          <pc:sldMk cId="3336326148" sldId="488"/>
        </pc:sldMkLst>
        <pc:spChg chg="mod">
          <ac:chgData name="Shegufta Ahsan" userId="a972ddd70579ae41" providerId="LiveId" clId="{6910B637-3B8D-42F4-B48A-5CFBDD6ECBA6}" dt="2020-05-11T17:10:33.683" v="3860" actId="20577"/>
          <ac:spMkLst>
            <pc:docMk/>
            <pc:sldMk cId="3336326148" sldId="488"/>
            <ac:spMk id="2" creationId="{99973CAD-09F1-4F47-8A52-C7CB3AFB4683}"/>
          </ac:spMkLst>
        </pc:spChg>
        <pc:spChg chg="mod">
          <ac:chgData name="Shegufta Ahsan" userId="a972ddd70579ae41" providerId="LiveId" clId="{6910B637-3B8D-42F4-B48A-5CFBDD6ECBA6}" dt="2020-05-11T05:52:21.602" v="2825" actId="164"/>
          <ac:spMkLst>
            <pc:docMk/>
            <pc:sldMk cId="3336326148" sldId="488"/>
            <ac:spMk id="54" creationId="{FEFF5524-3B8E-4DF2-93A6-2627802AC46C}"/>
          </ac:spMkLst>
        </pc:spChg>
        <pc:spChg chg="mod">
          <ac:chgData name="Shegufta Ahsan" userId="a972ddd70579ae41" providerId="LiveId" clId="{6910B637-3B8D-42F4-B48A-5CFBDD6ECBA6}" dt="2020-05-11T05:56:17.099" v="3095" actId="164"/>
          <ac:spMkLst>
            <pc:docMk/>
            <pc:sldMk cId="3336326148" sldId="488"/>
            <ac:spMk id="107" creationId="{994D2022-9EF6-4250-8FC9-D54E1219E6E1}"/>
          </ac:spMkLst>
        </pc:spChg>
        <pc:spChg chg="mod">
          <ac:chgData name="Shegufta Ahsan" userId="a972ddd70579ae41" providerId="LiveId" clId="{6910B637-3B8D-42F4-B48A-5CFBDD6ECBA6}" dt="2020-05-12T18:04:01.636" v="12282" actId="14100"/>
          <ac:spMkLst>
            <pc:docMk/>
            <pc:sldMk cId="3336326148" sldId="488"/>
            <ac:spMk id="108" creationId="{0BE0B8ED-C41C-4543-AE78-AD5B0F2AF560}"/>
          </ac:spMkLst>
        </pc:spChg>
        <pc:spChg chg="add mod">
          <ac:chgData name="Shegufta Ahsan" userId="a972ddd70579ae41" providerId="LiveId" clId="{6910B637-3B8D-42F4-B48A-5CFBDD6ECBA6}" dt="2020-05-12T18:03:46.166" v="12281" actId="14100"/>
          <ac:spMkLst>
            <pc:docMk/>
            <pc:sldMk cId="3336326148" sldId="488"/>
            <ac:spMk id="109" creationId="{6153F768-AA73-4052-80D3-A4250550646E}"/>
          </ac:spMkLst>
        </pc:spChg>
        <pc:grpChg chg="mod">
          <ac:chgData name="Shegufta Ahsan" userId="a972ddd70579ae41" providerId="LiveId" clId="{6910B637-3B8D-42F4-B48A-5CFBDD6ECBA6}" dt="2020-05-11T05:56:17.099" v="3095" actId="164"/>
          <ac:grpSpMkLst>
            <pc:docMk/>
            <pc:sldMk cId="3336326148" sldId="488"/>
            <ac:grpSpMk id="3" creationId="{FEC14C88-7B02-4EC8-9547-47970B4CC97E}"/>
          </ac:grpSpMkLst>
        </pc:grpChg>
        <pc:grpChg chg="add mod">
          <ac:chgData name="Shegufta Ahsan" userId="a972ddd70579ae41" providerId="LiveId" clId="{6910B637-3B8D-42F4-B48A-5CFBDD6ECBA6}" dt="2020-05-11T05:52:26.431" v="2826" actId="1076"/>
          <ac:grpSpMkLst>
            <pc:docMk/>
            <pc:sldMk cId="3336326148" sldId="488"/>
            <ac:grpSpMk id="5" creationId="{60B7522E-63BE-4A43-8C6B-4A3D964F4840}"/>
          </ac:grpSpMkLst>
        </pc:grpChg>
        <pc:grpChg chg="mod">
          <ac:chgData name="Shegufta Ahsan" userId="a972ddd70579ae41" providerId="LiveId" clId="{6910B637-3B8D-42F4-B48A-5CFBDD6ECBA6}" dt="2020-05-11T05:52:21.602" v="2825" actId="164"/>
          <ac:grpSpMkLst>
            <pc:docMk/>
            <pc:sldMk cId="3336326148" sldId="488"/>
            <ac:grpSpMk id="7" creationId="{3EE1173B-7364-44C0-A226-A0D22A9EAEE8}"/>
          </ac:grpSpMkLst>
        </pc:grpChg>
        <pc:grpChg chg="add mod">
          <ac:chgData name="Shegufta Ahsan" userId="a972ddd70579ae41" providerId="LiveId" clId="{6910B637-3B8D-42F4-B48A-5CFBDD6ECBA6}" dt="2020-05-11T05:56:17.099" v="3095" actId="164"/>
          <ac:grpSpMkLst>
            <pc:docMk/>
            <pc:sldMk cId="3336326148" sldId="488"/>
            <ac:grpSpMk id="110" creationId="{2FB3F913-6BA3-436F-A387-35E937B41A55}"/>
          </ac:grpSpMkLst>
        </pc:grpChg>
      </pc:sldChg>
      <pc:sldChg chg="addSp delSp modSp mod modAnim modNotesTx">
        <pc:chgData name="Shegufta Ahsan" userId="a972ddd70579ae41" providerId="LiveId" clId="{6910B637-3B8D-42F4-B48A-5CFBDD6ECBA6}" dt="2020-05-12T18:38:41.125" v="15414" actId="207"/>
        <pc:sldMkLst>
          <pc:docMk/>
          <pc:sldMk cId="4144353193" sldId="489"/>
        </pc:sldMkLst>
        <pc:spChg chg="mod">
          <ac:chgData name="Shegufta Ahsan" userId="a972ddd70579ae41" providerId="LiveId" clId="{6910B637-3B8D-42F4-B48A-5CFBDD6ECBA6}" dt="2020-05-11T17:32:30.663" v="4266" actId="1076"/>
          <ac:spMkLst>
            <pc:docMk/>
            <pc:sldMk cId="4144353193" sldId="489"/>
            <ac:spMk id="2" creationId="{99973CAD-09F1-4F47-8A52-C7CB3AFB4683}"/>
          </ac:spMkLst>
        </pc:spChg>
        <pc:spChg chg="mod topLvl">
          <ac:chgData name="Shegufta Ahsan" userId="a972ddd70579ae41" providerId="LiveId" clId="{6910B637-3B8D-42F4-B48A-5CFBDD6ECBA6}" dt="2020-05-11T17:54:15.003" v="5302" actId="164"/>
          <ac:spMkLst>
            <pc:docMk/>
            <pc:sldMk cId="4144353193" sldId="489"/>
            <ac:spMk id="13" creationId="{44E204AC-5EC1-4DC9-9269-5507DB5C89A8}"/>
          </ac:spMkLst>
        </pc:spChg>
        <pc:spChg chg="mod topLvl">
          <ac:chgData name="Shegufta Ahsan" userId="a972ddd70579ae41" providerId="LiveId" clId="{6910B637-3B8D-42F4-B48A-5CFBDD6ECBA6}" dt="2020-05-11T18:00:26.381" v="5345" actId="164"/>
          <ac:spMkLst>
            <pc:docMk/>
            <pc:sldMk cId="4144353193" sldId="489"/>
            <ac:spMk id="14" creationId="{08303EF1-39FC-4271-AEDC-350AC0837531}"/>
          </ac:spMkLst>
        </pc:spChg>
        <pc:spChg chg="del mod topLvl">
          <ac:chgData name="Shegufta Ahsan" userId="a972ddd70579ae41" providerId="LiveId" clId="{6910B637-3B8D-42F4-B48A-5CFBDD6ECBA6}" dt="2020-05-11T17:52:25.174" v="5284" actId="478"/>
          <ac:spMkLst>
            <pc:docMk/>
            <pc:sldMk cId="4144353193" sldId="489"/>
            <ac:spMk id="15" creationId="{B19AECD8-B50D-4EBA-AB6E-3EDC6277A420}"/>
          </ac:spMkLst>
        </pc:spChg>
        <pc:spChg chg="del mod topLvl">
          <ac:chgData name="Shegufta Ahsan" userId="a972ddd70579ae41" providerId="LiveId" clId="{6910B637-3B8D-42F4-B48A-5CFBDD6ECBA6}" dt="2020-05-11T17:52:27.354" v="5285" actId="478"/>
          <ac:spMkLst>
            <pc:docMk/>
            <pc:sldMk cId="4144353193" sldId="489"/>
            <ac:spMk id="16" creationId="{4D919B73-C2A9-41E0-BA9C-4078C6A79EDF}"/>
          </ac:spMkLst>
        </pc:spChg>
        <pc:spChg chg="del mod topLvl">
          <ac:chgData name="Shegufta Ahsan" userId="a972ddd70579ae41" providerId="LiveId" clId="{6910B637-3B8D-42F4-B48A-5CFBDD6ECBA6}" dt="2020-05-11T17:52:29.024" v="5286" actId="478"/>
          <ac:spMkLst>
            <pc:docMk/>
            <pc:sldMk cId="4144353193" sldId="489"/>
            <ac:spMk id="17" creationId="{8C772729-98A7-4F92-BF08-7CFF6CB3920A}"/>
          </ac:spMkLst>
        </pc:spChg>
        <pc:spChg chg="mod topLvl">
          <ac:chgData name="Shegufta Ahsan" userId="a972ddd70579ae41" providerId="LiveId" clId="{6910B637-3B8D-42F4-B48A-5CFBDD6ECBA6}" dt="2020-05-11T18:01:54.620" v="5373" actId="20577"/>
          <ac:spMkLst>
            <pc:docMk/>
            <pc:sldMk cId="4144353193" sldId="489"/>
            <ac:spMk id="23" creationId="{C5D1A4BE-E28C-463A-ABD4-87D3FFFDBB8F}"/>
          </ac:spMkLst>
        </pc:spChg>
        <pc:spChg chg="mod topLvl">
          <ac:chgData name="Shegufta Ahsan" userId="a972ddd70579ae41" providerId="LiveId" clId="{6910B637-3B8D-42F4-B48A-5CFBDD6ECBA6}" dt="2020-05-11T18:00:20.140" v="5344" actId="164"/>
          <ac:spMkLst>
            <pc:docMk/>
            <pc:sldMk cId="4144353193" sldId="489"/>
            <ac:spMk id="25" creationId="{04956EB9-8A50-41D1-96EB-69497B24EF87}"/>
          </ac:spMkLst>
        </pc:spChg>
        <pc:spChg chg="mod topLvl">
          <ac:chgData name="Shegufta Ahsan" userId="a972ddd70579ae41" providerId="LiveId" clId="{6910B637-3B8D-42F4-B48A-5CFBDD6ECBA6}" dt="2020-05-11T17:59:22.431" v="5338" actId="164"/>
          <ac:spMkLst>
            <pc:docMk/>
            <pc:sldMk cId="4144353193" sldId="489"/>
            <ac:spMk id="27" creationId="{6246B11C-6BC1-4033-8753-2D407DB39273}"/>
          </ac:spMkLst>
        </pc:spChg>
        <pc:spChg chg="mod topLvl">
          <ac:chgData name="Shegufta Ahsan" userId="a972ddd70579ae41" providerId="LiveId" clId="{6910B637-3B8D-42F4-B48A-5CFBDD6ECBA6}" dt="2020-05-11T17:54:23.183" v="5305" actId="164"/>
          <ac:spMkLst>
            <pc:docMk/>
            <pc:sldMk cId="4144353193" sldId="489"/>
            <ac:spMk id="29" creationId="{850AF182-8AD8-4E88-AC14-333530E699DA}"/>
          </ac:spMkLst>
        </pc:spChg>
        <pc:spChg chg="mod">
          <ac:chgData name="Shegufta Ahsan" userId="a972ddd70579ae41" providerId="LiveId" clId="{6910B637-3B8D-42F4-B48A-5CFBDD6ECBA6}" dt="2020-05-11T18:01:46.780" v="5366" actId="20577"/>
          <ac:spMkLst>
            <pc:docMk/>
            <pc:sldMk cId="4144353193" sldId="489"/>
            <ac:spMk id="32" creationId="{95A3A3BE-FFCC-4E74-94EA-DB0B743C3080}"/>
          </ac:spMkLst>
        </pc:spChg>
        <pc:spChg chg="mod topLvl">
          <ac:chgData name="Shegufta Ahsan" userId="a972ddd70579ae41" providerId="LiveId" clId="{6910B637-3B8D-42F4-B48A-5CFBDD6ECBA6}" dt="2020-05-11T17:58:23.161" v="5331" actId="164"/>
          <ac:spMkLst>
            <pc:docMk/>
            <pc:sldMk cId="4144353193" sldId="489"/>
            <ac:spMk id="34" creationId="{0342FB4C-0E4E-4BA6-9A70-E413F93C0792}"/>
          </ac:spMkLst>
        </pc:spChg>
        <pc:spChg chg="mod topLvl">
          <ac:chgData name="Shegufta Ahsan" userId="a972ddd70579ae41" providerId="LiveId" clId="{6910B637-3B8D-42F4-B48A-5CFBDD6ECBA6}" dt="2020-05-11T18:01:33.220" v="5356" actId="20577"/>
          <ac:spMkLst>
            <pc:docMk/>
            <pc:sldMk cId="4144353193" sldId="489"/>
            <ac:spMk id="36" creationId="{447C11C8-D0EE-4C9D-93B6-4686A24BF597}"/>
          </ac:spMkLst>
        </pc:spChg>
        <pc:spChg chg="mod">
          <ac:chgData name="Shegufta Ahsan" userId="a972ddd70579ae41" providerId="LiveId" clId="{6910B637-3B8D-42F4-B48A-5CFBDD6ECBA6}" dt="2020-05-11T17:53:32.704" v="5295" actId="113"/>
          <ac:spMkLst>
            <pc:docMk/>
            <pc:sldMk cId="4144353193" sldId="489"/>
            <ac:spMk id="37" creationId="{42B9CB66-D6B5-4F9A-8B2C-60AF12071E15}"/>
          </ac:spMkLst>
        </pc:spChg>
        <pc:spChg chg="mod">
          <ac:chgData name="Shegufta Ahsan" userId="a972ddd70579ae41" providerId="LiveId" clId="{6910B637-3B8D-42F4-B48A-5CFBDD6ECBA6}" dt="2020-05-11T17:52:41.311" v="5287" actId="165"/>
          <ac:spMkLst>
            <pc:docMk/>
            <pc:sldMk cId="4144353193" sldId="489"/>
            <ac:spMk id="38" creationId="{10034EA1-251C-46EF-811E-2DECF75028C8}"/>
          </ac:spMkLst>
        </pc:spChg>
        <pc:spChg chg="mod ord topLvl">
          <ac:chgData name="Shegufta Ahsan" userId="a972ddd70579ae41" providerId="LiveId" clId="{6910B637-3B8D-42F4-B48A-5CFBDD6ECBA6}" dt="2020-05-11T17:57:19.002" v="5325" actId="170"/>
          <ac:spMkLst>
            <pc:docMk/>
            <pc:sldMk cId="4144353193" sldId="489"/>
            <ac:spMk id="40" creationId="{7EC6703F-3528-446D-81EF-92CE220FC70B}"/>
          </ac:spMkLst>
        </pc:spChg>
        <pc:spChg chg="mod">
          <ac:chgData name="Shegufta Ahsan" userId="a972ddd70579ae41" providerId="LiveId" clId="{6910B637-3B8D-42F4-B48A-5CFBDD6ECBA6}" dt="2020-05-11T17:52:56.124" v="5290" actId="165"/>
          <ac:spMkLst>
            <pc:docMk/>
            <pc:sldMk cId="4144353193" sldId="489"/>
            <ac:spMk id="42" creationId="{8EA36FEA-4038-4854-AE32-160129D80D73}"/>
          </ac:spMkLst>
        </pc:spChg>
        <pc:spChg chg="mod">
          <ac:chgData name="Shegufta Ahsan" userId="a972ddd70579ae41" providerId="LiveId" clId="{6910B637-3B8D-42F4-B48A-5CFBDD6ECBA6}" dt="2020-05-11T17:50:44.306" v="5254" actId="165"/>
          <ac:spMkLst>
            <pc:docMk/>
            <pc:sldMk cId="4144353193" sldId="489"/>
            <ac:spMk id="44" creationId="{8DAB8686-8E89-4344-A45A-DA0FD598C646}"/>
          </ac:spMkLst>
        </pc:spChg>
        <pc:spChg chg="mod">
          <ac:chgData name="Shegufta Ahsan" userId="a972ddd70579ae41" providerId="LiveId" clId="{6910B637-3B8D-42F4-B48A-5CFBDD6ECBA6}" dt="2020-05-11T17:50:44.306" v="5254" actId="165"/>
          <ac:spMkLst>
            <pc:docMk/>
            <pc:sldMk cId="4144353193" sldId="489"/>
            <ac:spMk id="46" creationId="{26505C90-2FAF-4A78-B84D-2D6335A8C599}"/>
          </ac:spMkLst>
        </pc:spChg>
        <pc:spChg chg="add mod">
          <ac:chgData name="Shegufta Ahsan" userId="a972ddd70579ae41" providerId="LiveId" clId="{6910B637-3B8D-42F4-B48A-5CFBDD6ECBA6}" dt="2020-05-12T18:37:36.426" v="15410" actId="14100"/>
          <ac:spMkLst>
            <pc:docMk/>
            <pc:sldMk cId="4144353193" sldId="489"/>
            <ac:spMk id="47" creationId="{3ACADB38-3FD7-4894-B3D2-70C202AFA704}"/>
          </ac:spMkLst>
        </pc:spChg>
        <pc:spChg chg="add mod">
          <ac:chgData name="Shegufta Ahsan" userId="a972ddd70579ae41" providerId="LiveId" clId="{6910B637-3B8D-42F4-B48A-5CFBDD6ECBA6}" dt="2020-05-11T19:15:13.977" v="6858" actId="1076"/>
          <ac:spMkLst>
            <pc:docMk/>
            <pc:sldMk cId="4144353193" sldId="489"/>
            <ac:spMk id="49" creationId="{75A1B3AF-1BD5-4F47-8283-8FEE6B04DCA7}"/>
          </ac:spMkLst>
        </pc:spChg>
        <pc:spChg chg="add mod">
          <ac:chgData name="Shegufta Ahsan" userId="a972ddd70579ae41" providerId="LiveId" clId="{6910B637-3B8D-42F4-B48A-5CFBDD6ECBA6}" dt="2020-05-11T19:17:35.225" v="7094" actId="1076"/>
          <ac:spMkLst>
            <pc:docMk/>
            <pc:sldMk cId="4144353193" sldId="489"/>
            <ac:spMk id="50" creationId="{111116D6-EDB7-48EF-8DDE-14064B34F838}"/>
          </ac:spMkLst>
        </pc:spChg>
        <pc:spChg chg="add mod">
          <ac:chgData name="Shegufta Ahsan" userId="a972ddd70579ae41" providerId="LiveId" clId="{6910B637-3B8D-42F4-B48A-5CFBDD6ECBA6}" dt="2020-05-11T17:55:46.333" v="5314" actId="571"/>
          <ac:spMkLst>
            <pc:docMk/>
            <pc:sldMk cId="4144353193" sldId="489"/>
            <ac:spMk id="57" creationId="{9519CDBD-9244-4C5D-AFB7-4D0890222B10}"/>
          </ac:spMkLst>
        </pc:spChg>
        <pc:spChg chg="add mod">
          <ac:chgData name="Shegufta Ahsan" userId="a972ddd70579ae41" providerId="LiveId" clId="{6910B637-3B8D-42F4-B48A-5CFBDD6ECBA6}" dt="2020-05-12T18:38:41.125" v="15414" actId="207"/>
          <ac:spMkLst>
            <pc:docMk/>
            <pc:sldMk cId="4144353193" sldId="489"/>
            <ac:spMk id="57" creationId="{DCA68B8F-DAC4-4698-A808-A6D5E06731D0}"/>
          </ac:spMkLst>
        </pc:spChg>
        <pc:spChg chg="add mod">
          <ac:chgData name="Shegufta Ahsan" userId="a972ddd70579ae41" providerId="LiveId" clId="{6910B637-3B8D-42F4-B48A-5CFBDD6ECBA6}" dt="2020-05-11T17:55:46.333" v="5314" actId="571"/>
          <ac:spMkLst>
            <pc:docMk/>
            <pc:sldMk cId="4144353193" sldId="489"/>
            <ac:spMk id="58" creationId="{2D495E18-05A8-4A27-AEFE-A28FCA8AB842}"/>
          </ac:spMkLst>
        </pc:spChg>
        <pc:grpChg chg="del mod">
          <ac:chgData name="Shegufta Ahsan" userId="a972ddd70579ae41" providerId="LiveId" clId="{6910B637-3B8D-42F4-B48A-5CFBDD6ECBA6}" dt="2020-05-11T17:50:44.306" v="5254" actId="165"/>
          <ac:grpSpMkLst>
            <pc:docMk/>
            <pc:sldMk cId="4144353193" sldId="489"/>
            <ac:grpSpMk id="7" creationId="{CA0701DE-770A-4057-B063-39DE1312429D}"/>
          </ac:grpSpMkLst>
        </pc:grpChg>
        <pc:grpChg chg="mod topLvl">
          <ac:chgData name="Shegufta Ahsan" userId="a972ddd70579ae41" providerId="LiveId" clId="{6910B637-3B8D-42F4-B48A-5CFBDD6ECBA6}" dt="2020-05-11T17:54:15.003" v="5302" actId="164"/>
          <ac:grpSpMkLst>
            <pc:docMk/>
            <pc:sldMk cId="4144353193" sldId="489"/>
            <ac:grpSpMk id="8" creationId="{571BCE2D-F72C-42A6-BFE8-A32D1602C98E}"/>
          </ac:grpSpMkLst>
        </pc:grpChg>
        <pc:grpChg chg="mod topLvl">
          <ac:chgData name="Shegufta Ahsan" userId="a972ddd70579ae41" providerId="LiveId" clId="{6910B637-3B8D-42F4-B48A-5CFBDD6ECBA6}" dt="2020-05-11T17:54:15.003" v="5302" actId="164"/>
          <ac:grpSpMkLst>
            <pc:docMk/>
            <pc:sldMk cId="4144353193" sldId="489"/>
            <ac:grpSpMk id="11" creationId="{F48D058C-CCC3-4EA0-8A45-83A805FA5C3E}"/>
          </ac:grpSpMkLst>
        </pc:grpChg>
        <pc:grpChg chg="del mod topLvl">
          <ac:chgData name="Shegufta Ahsan" userId="a972ddd70579ae41" providerId="LiveId" clId="{6910B637-3B8D-42F4-B48A-5CFBDD6ECBA6}" dt="2020-05-11T17:52:56.124" v="5290" actId="165"/>
          <ac:grpSpMkLst>
            <pc:docMk/>
            <pc:sldMk cId="4144353193" sldId="489"/>
            <ac:grpSpMk id="18" creationId="{F1960902-34A3-4366-9FC8-AAE71A74566C}"/>
          </ac:grpSpMkLst>
        </pc:grpChg>
        <pc:grpChg chg="del mod topLvl">
          <ac:chgData name="Shegufta Ahsan" userId="a972ddd70579ae41" providerId="LiveId" clId="{6910B637-3B8D-42F4-B48A-5CFBDD6ECBA6}" dt="2020-05-11T17:52:41.311" v="5287" actId="165"/>
          <ac:grpSpMkLst>
            <pc:docMk/>
            <pc:sldMk cId="4144353193" sldId="489"/>
            <ac:grpSpMk id="20" creationId="{FC02847E-EDCE-4E7F-9FF7-8196A7AEEFE4}"/>
          </ac:grpSpMkLst>
        </pc:grpChg>
        <pc:grpChg chg="del mod topLvl">
          <ac:chgData name="Shegufta Ahsan" userId="a972ddd70579ae41" providerId="LiveId" clId="{6910B637-3B8D-42F4-B48A-5CFBDD6ECBA6}" dt="2020-05-11T17:52:20.159" v="5283" actId="165"/>
          <ac:grpSpMkLst>
            <pc:docMk/>
            <pc:sldMk cId="4144353193" sldId="489"/>
            <ac:grpSpMk id="21" creationId="{556524AE-AF8C-416C-9E8C-48C739869CDF}"/>
          </ac:grpSpMkLst>
        </pc:grpChg>
        <pc:grpChg chg="mod topLvl">
          <ac:chgData name="Shegufta Ahsan" userId="a972ddd70579ae41" providerId="LiveId" clId="{6910B637-3B8D-42F4-B48A-5CFBDD6ECBA6}" dt="2020-05-11T17:59:30.141" v="5339" actId="164"/>
          <ac:grpSpMkLst>
            <pc:docMk/>
            <pc:sldMk cId="4144353193" sldId="489"/>
            <ac:grpSpMk id="30" creationId="{E46233D3-8A07-4196-8A77-D0266A98445F}"/>
          </ac:grpSpMkLst>
        </pc:grpChg>
        <pc:grpChg chg="mod topLvl">
          <ac:chgData name="Shegufta Ahsan" userId="a972ddd70579ae41" providerId="LiveId" clId="{6910B637-3B8D-42F4-B48A-5CFBDD6ECBA6}" dt="2020-05-11T17:54:43.113" v="5308" actId="164"/>
          <ac:grpSpMkLst>
            <pc:docMk/>
            <pc:sldMk cId="4144353193" sldId="489"/>
            <ac:grpSpMk id="33" creationId="{AD516BB9-064A-4E92-8BAC-9F80B8385CA0}"/>
          </ac:grpSpMkLst>
        </pc:grpChg>
        <pc:grpChg chg="mod topLvl">
          <ac:chgData name="Shegufta Ahsan" userId="a972ddd70579ae41" providerId="LiveId" clId="{6910B637-3B8D-42F4-B48A-5CFBDD6ECBA6}" dt="2020-05-11T17:54:15.003" v="5302" actId="164"/>
          <ac:grpSpMkLst>
            <pc:docMk/>
            <pc:sldMk cId="4144353193" sldId="489"/>
            <ac:grpSpMk id="39" creationId="{4C2C10A1-2561-49AB-8A3A-6EEA976D2AB3}"/>
          </ac:grpSpMkLst>
        </pc:grpChg>
        <pc:grpChg chg="add mod">
          <ac:chgData name="Shegufta Ahsan" userId="a972ddd70579ae41" providerId="LiveId" clId="{6910B637-3B8D-42F4-B48A-5CFBDD6ECBA6}" dt="2020-05-11T17:54:43.113" v="5308" actId="164"/>
          <ac:grpSpMkLst>
            <pc:docMk/>
            <pc:sldMk cId="4144353193" sldId="489"/>
            <ac:grpSpMk id="53" creationId="{1FA8535F-54A6-4B7A-B5B1-9030B4A2DCC4}"/>
          </ac:grpSpMkLst>
        </pc:grpChg>
        <pc:grpChg chg="add mod">
          <ac:chgData name="Shegufta Ahsan" userId="a972ddd70579ae41" providerId="LiveId" clId="{6910B637-3B8D-42F4-B48A-5CFBDD6ECBA6}" dt="2020-05-11T17:55:28.978" v="5310" actId="164"/>
          <ac:grpSpMkLst>
            <pc:docMk/>
            <pc:sldMk cId="4144353193" sldId="489"/>
            <ac:grpSpMk id="54" creationId="{1F4D52B7-4A9A-4884-BAB4-D9CE9345DBB4}"/>
          </ac:grpSpMkLst>
        </pc:grpChg>
        <pc:grpChg chg="add mod">
          <ac:chgData name="Shegufta Ahsan" userId="a972ddd70579ae41" providerId="LiveId" clId="{6910B637-3B8D-42F4-B48A-5CFBDD6ECBA6}" dt="2020-05-11T17:55:28.978" v="5310" actId="164"/>
          <ac:grpSpMkLst>
            <pc:docMk/>
            <pc:sldMk cId="4144353193" sldId="489"/>
            <ac:grpSpMk id="55" creationId="{519DC008-98ED-40AB-8BB0-934EE7B790BC}"/>
          </ac:grpSpMkLst>
        </pc:grpChg>
        <pc:grpChg chg="add mod ord">
          <ac:chgData name="Shegufta Ahsan" userId="a972ddd70579ae41" providerId="LiveId" clId="{6910B637-3B8D-42F4-B48A-5CFBDD6ECBA6}" dt="2020-05-12T18:31:24.541" v="14430" actId="1036"/>
          <ac:grpSpMkLst>
            <pc:docMk/>
            <pc:sldMk cId="4144353193" sldId="489"/>
            <ac:grpSpMk id="56" creationId="{9501C80C-28EB-4548-928C-5DE97CFE2665}"/>
          </ac:grpSpMkLst>
        </pc:grpChg>
        <pc:grpChg chg="add mod">
          <ac:chgData name="Shegufta Ahsan" userId="a972ddd70579ae41" providerId="LiveId" clId="{6910B637-3B8D-42F4-B48A-5CFBDD6ECBA6}" dt="2020-05-12T18:35:38.193" v="15396" actId="1076"/>
          <ac:grpSpMkLst>
            <pc:docMk/>
            <pc:sldMk cId="4144353193" sldId="489"/>
            <ac:grpSpMk id="60" creationId="{4748D69D-33B3-4580-8DC5-46427813551C}"/>
          </ac:grpSpMkLst>
        </pc:grpChg>
        <pc:grpChg chg="add mod">
          <ac:chgData name="Shegufta Ahsan" userId="a972ddd70579ae41" providerId="LiveId" clId="{6910B637-3B8D-42F4-B48A-5CFBDD6ECBA6}" dt="2020-05-11T17:59:30.141" v="5339" actId="164"/>
          <ac:grpSpMkLst>
            <pc:docMk/>
            <pc:sldMk cId="4144353193" sldId="489"/>
            <ac:grpSpMk id="61" creationId="{D0FF1F52-05DE-4620-BD2B-CC5B6D5A9DD7}"/>
          </ac:grpSpMkLst>
        </pc:grpChg>
        <pc:grpChg chg="add mod">
          <ac:chgData name="Shegufta Ahsan" userId="a972ddd70579ae41" providerId="LiveId" clId="{6910B637-3B8D-42F4-B48A-5CFBDD6ECBA6}" dt="2020-05-11T17:59:30.141" v="5339" actId="164"/>
          <ac:grpSpMkLst>
            <pc:docMk/>
            <pc:sldMk cId="4144353193" sldId="489"/>
            <ac:grpSpMk id="62" creationId="{0A8FFAC0-FBA5-450A-A5EA-33F3A632BEF5}"/>
          </ac:grpSpMkLst>
        </pc:grpChg>
        <pc:grpChg chg="add mod">
          <ac:chgData name="Shegufta Ahsan" userId="a972ddd70579ae41" providerId="LiveId" clId="{6910B637-3B8D-42F4-B48A-5CFBDD6ECBA6}" dt="2020-05-12T18:36:43.584" v="15399" actId="1076"/>
          <ac:grpSpMkLst>
            <pc:docMk/>
            <pc:sldMk cId="4144353193" sldId="489"/>
            <ac:grpSpMk id="63" creationId="{FBA7BBA8-69EE-4EF3-890D-B6B887CDAEA6}"/>
          </ac:grpSpMkLst>
        </pc:grpChg>
        <pc:grpChg chg="add mod">
          <ac:chgData name="Shegufta Ahsan" userId="a972ddd70579ae41" providerId="LiveId" clId="{6910B637-3B8D-42F4-B48A-5CFBDD6ECBA6}" dt="2020-05-11T18:00:26.381" v="5345" actId="164"/>
          <ac:grpSpMkLst>
            <pc:docMk/>
            <pc:sldMk cId="4144353193" sldId="489"/>
            <ac:grpSpMk id="64" creationId="{E9FE95BC-F952-4161-8F41-DF84BDF89F04}"/>
          </ac:grpSpMkLst>
        </pc:grpChg>
        <pc:grpChg chg="add mod">
          <ac:chgData name="Shegufta Ahsan" userId="a972ddd70579ae41" providerId="LiveId" clId="{6910B637-3B8D-42F4-B48A-5CFBDD6ECBA6}" dt="2020-05-11T18:00:26.381" v="5345" actId="164"/>
          <ac:grpSpMkLst>
            <pc:docMk/>
            <pc:sldMk cId="4144353193" sldId="489"/>
            <ac:grpSpMk id="65" creationId="{9797010A-92B7-441C-8982-D87893A56132}"/>
          </ac:grpSpMkLst>
        </pc:grpChg>
        <pc:grpChg chg="add mod">
          <ac:chgData name="Shegufta Ahsan" userId="a972ddd70579ae41" providerId="LiveId" clId="{6910B637-3B8D-42F4-B48A-5CFBDD6ECBA6}" dt="2020-05-11T18:00:26.381" v="5345" actId="164"/>
          <ac:grpSpMkLst>
            <pc:docMk/>
            <pc:sldMk cId="4144353193" sldId="489"/>
            <ac:grpSpMk id="66" creationId="{45FEFD09-F59F-40CA-B274-6AE3DC037077}"/>
          </ac:grpSpMkLst>
        </pc:grpChg>
        <pc:graphicFrameChg chg="add mod modGraphic">
          <ac:chgData name="Shegufta Ahsan" userId="a972ddd70579ae41" providerId="LiveId" clId="{6910B637-3B8D-42F4-B48A-5CFBDD6ECBA6}" dt="2020-05-11T19:15:13.977" v="6858" actId="1076"/>
          <ac:graphicFrameMkLst>
            <pc:docMk/>
            <pc:sldMk cId="4144353193" sldId="489"/>
            <ac:graphicFrameMk id="48" creationId="{53EDE70D-828E-4A96-AD47-0E21C918E827}"/>
          </ac:graphicFrameMkLst>
        </pc:graphicFrameChg>
        <pc:cxnChg chg="mod topLvl">
          <ac:chgData name="Shegufta Ahsan" userId="a972ddd70579ae41" providerId="LiveId" clId="{6910B637-3B8D-42F4-B48A-5CFBDD6ECBA6}" dt="2020-05-11T17:54:15.003" v="5302" actId="164"/>
          <ac:cxnSpMkLst>
            <pc:docMk/>
            <pc:sldMk cId="4144353193" sldId="489"/>
            <ac:cxnSpMk id="9" creationId="{5BE6A49C-A813-4DF8-B5A5-6C6B60B19A98}"/>
          </ac:cxnSpMkLst>
        </pc:cxnChg>
        <pc:cxnChg chg="mod topLvl">
          <ac:chgData name="Shegufta Ahsan" userId="a972ddd70579ae41" providerId="LiveId" clId="{6910B637-3B8D-42F4-B48A-5CFBDD6ECBA6}" dt="2020-05-11T17:54:15.003" v="5302" actId="164"/>
          <ac:cxnSpMkLst>
            <pc:docMk/>
            <pc:sldMk cId="4144353193" sldId="489"/>
            <ac:cxnSpMk id="10" creationId="{133F176D-2901-4461-9C36-DF79C5903538}"/>
          </ac:cxnSpMkLst>
        </pc:cxnChg>
        <pc:cxnChg chg="mod topLvl">
          <ac:chgData name="Shegufta Ahsan" userId="a972ddd70579ae41" providerId="LiveId" clId="{6910B637-3B8D-42F4-B48A-5CFBDD6ECBA6}" dt="2020-05-11T17:54:15.003" v="5302" actId="164"/>
          <ac:cxnSpMkLst>
            <pc:docMk/>
            <pc:sldMk cId="4144353193" sldId="489"/>
            <ac:cxnSpMk id="12" creationId="{102581BA-4AAC-4ED1-89BD-BD3C3D777615}"/>
          </ac:cxnSpMkLst>
        </pc:cxnChg>
        <pc:cxnChg chg="mod topLvl">
          <ac:chgData name="Shegufta Ahsan" userId="a972ddd70579ae41" providerId="LiveId" clId="{6910B637-3B8D-42F4-B48A-5CFBDD6ECBA6}" dt="2020-05-11T17:57:59.062" v="5328" actId="164"/>
          <ac:cxnSpMkLst>
            <pc:docMk/>
            <pc:sldMk cId="4144353193" sldId="489"/>
            <ac:cxnSpMk id="19" creationId="{591DEEC2-F9E9-4B74-97CA-3CCCFE6CD206}"/>
          </ac:cxnSpMkLst>
        </pc:cxnChg>
        <pc:cxnChg chg="mod topLvl">
          <ac:chgData name="Shegufta Ahsan" userId="a972ddd70579ae41" providerId="LiveId" clId="{6910B637-3B8D-42F4-B48A-5CFBDD6ECBA6}" dt="2020-05-11T18:00:17.970" v="5343" actId="164"/>
          <ac:cxnSpMkLst>
            <pc:docMk/>
            <pc:sldMk cId="4144353193" sldId="489"/>
            <ac:cxnSpMk id="22" creationId="{6879AFEA-6BC0-4A5F-8681-E4EEB359A68E}"/>
          </ac:cxnSpMkLst>
        </pc:cxnChg>
        <pc:cxnChg chg="mod topLvl">
          <ac:chgData name="Shegufta Ahsan" userId="a972ddd70579ae41" providerId="LiveId" clId="{6910B637-3B8D-42F4-B48A-5CFBDD6ECBA6}" dt="2020-05-11T18:00:20.140" v="5344" actId="164"/>
          <ac:cxnSpMkLst>
            <pc:docMk/>
            <pc:sldMk cId="4144353193" sldId="489"/>
            <ac:cxnSpMk id="24" creationId="{A7ACA6A0-477F-4373-9324-3A42B3629FFB}"/>
          </ac:cxnSpMkLst>
        </pc:cxnChg>
        <pc:cxnChg chg="mod topLvl">
          <ac:chgData name="Shegufta Ahsan" userId="a972ddd70579ae41" providerId="LiveId" clId="{6910B637-3B8D-42F4-B48A-5CFBDD6ECBA6}" dt="2020-05-11T17:59:22.431" v="5338" actId="164"/>
          <ac:cxnSpMkLst>
            <pc:docMk/>
            <pc:sldMk cId="4144353193" sldId="489"/>
            <ac:cxnSpMk id="26" creationId="{EFE3CB9F-4817-451A-87C3-2D15AAF9A41D}"/>
          </ac:cxnSpMkLst>
        </pc:cxnChg>
        <pc:cxnChg chg="mod topLvl">
          <ac:chgData name="Shegufta Ahsan" userId="a972ddd70579ae41" providerId="LiveId" clId="{6910B637-3B8D-42F4-B48A-5CFBDD6ECBA6}" dt="2020-05-11T17:54:23.183" v="5305" actId="164"/>
          <ac:cxnSpMkLst>
            <pc:docMk/>
            <pc:sldMk cId="4144353193" sldId="489"/>
            <ac:cxnSpMk id="28" creationId="{AF456FC5-9439-4B39-9213-3DF08E6FCA93}"/>
          </ac:cxnSpMkLst>
        </pc:cxnChg>
        <pc:cxnChg chg="mod">
          <ac:chgData name="Shegufta Ahsan" userId="a972ddd70579ae41" providerId="LiveId" clId="{6910B637-3B8D-42F4-B48A-5CFBDD6ECBA6}" dt="2020-05-11T17:52:20.159" v="5283" actId="165"/>
          <ac:cxnSpMkLst>
            <pc:docMk/>
            <pc:sldMk cId="4144353193" sldId="489"/>
            <ac:cxnSpMk id="31" creationId="{859F300A-04DE-441D-BEBB-D5850EBA805D}"/>
          </ac:cxnSpMkLst>
        </pc:cxnChg>
        <pc:cxnChg chg="mod topLvl">
          <ac:chgData name="Shegufta Ahsan" userId="a972ddd70579ae41" providerId="LiveId" clId="{6910B637-3B8D-42F4-B48A-5CFBDD6ECBA6}" dt="2020-05-11T17:58:23.161" v="5331" actId="164"/>
          <ac:cxnSpMkLst>
            <pc:docMk/>
            <pc:sldMk cId="4144353193" sldId="489"/>
            <ac:cxnSpMk id="35" creationId="{6A3AFD04-9B47-49E5-9FE4-0B7FA554880D}"/>
          </ac:cxnSpMkLst>
        </pc:cxnChg>
        <pc:cxnChg chg="mod">
          <ac:chgData name="Shegufta Ahsan" userId="a972ddd70579ae41" providerId="LiveId" clId="{6910B637-3B8D-42F4-B48A-5CFBDD6ECBA6}" dt="2020-05-11T17:56:56.492" v="5323" actId="1076"/>
          <ac:cxnSpMkLst>
            <pc:docMk/>
            <pc:sldMk cId="4144353193" sldId="489"/>
            <ac:cxnSpMk id="41" creationId="{4FF5F6F7-EB74-4E3D-94F0-D56D1FCFF9E4}"/>
          </ac:cxnSpMkLst>
        </pc:cxnChg>
        <pc:cxnChg chg="mod">
          <ac:chgData name="Shegufta Ahsan" userId="a972ddd70579ae41" providerId="LiveId" clId="{6910B637-3B8D-42F4-B48A-5CFBDD6ECBA6}" dt="2020-05-11T17:50:44.306" v="5254" actId="165"/>
          <ac:cxnSpMkLst>
            <pc:docMk/>
            <pc:sldMk cId="4144353193" sldId="489"/>
            <ac:cxnSpMk id="43" creationId="{0BBE976E-4A93-460B-A260-14C7F1CAE75C}"/>
          </ac:cxnSpMkLst>
        </pc:cxnChg>
        <pc:cxnChg chg="mod">
          <ac:chgData name="Shegufta Ahsan" userId="a972ddd70579ae41" providerId="LiveId" clId="{6910B637-3B8D-42F4-B48A-5CFBDD6ECBA6}" dt="2020-05-11T17:50:44.306" v="5254" actId="165"/>
          <ac:cxnSpMkLst>
            <pc:docMk/>
            <pc:sldMk cId="4144353193" sldId="489"/>
            <ac:cxnSpMk id="45" creationId="{73DB88A9-7B91-4EE7-BA5D-26BF23265FB2}"/>
          </ac:cxnSpMkLst>
        </pc:cxnChg>
      </pc:sldChg>
      <pc:sldChg chg="addSp modSp mod modAnim modNotesTx">
        <pc:chgData name="Shegufta Ahsan" userId="a972ddd70579ae41" providerId="LiveId" clId="{6910B637-3B8D-42F4-B48A-5CFBDD6ECBA6}" dt="2020-05-12T18:57:39.367" v="17158"/>
        <pc:sldMkLst>
          <pc:docMk/>
          <pc:sldMk cId="1986316006" sldId="495"/>
        </pc:sldMkLst>
        <pc:spChg chg="add mod">
          <ac:chgData name="Shegufta Ahsan" userId="a972ddd70579ae41" providerId="LiveId" clId="{6910B637-3B8D-42F4-B48A-5CFBDD6ECBA6}" dt="2020-05-12T18:55:21.106" v="16521" actId="164"/>
          <ac:spMkLst>
            <pc:docMk/>
            <pc:sldMk cId="1986316006" sldId="495"/>
            <ac:spMk id="3" creationId="{B5841EF0-618D-4FEA-A7DA-00C189B06815}"/>
          </ac:spMkLst>
        </pc:spChg>
        <pc:spChg chg="add mod">
          <ac:chgData name="Shegufta Ahsan" userId="a972ddd70579ae41" providerId="LiveId" clId="{6910B637-3B8D-42F4-B48A-5CFBDD6ECBA6}" dt="2020-05-12T18:55:21.106" v="16521" actId="164"/>
          <ac:spMkLst>
            <pc:docMk/>
            <pc:sldMk cId="1986316006" sldId="495"/>
            <ac:spMk id="5" creationId="{3362D5CC-7AA0-43F8-8A67-615C27E5F51B}"/>
          </ac:spMkLst>
        </pc:spChg>
        <pc:grpChg chg="add mod">
          <ac:chgData name="Shegufta Ahsan" userId="a972ddd70579ae41" providerId="LiveId" clId="{6910B637-3B8D-42F4-B48A-5CFBDD6ECBA6}" dt="2020-05-12T18:55:24.252" v="16523" actId="1076"/>
          <ac:grpSpMkLst>
            <pc:docMk/>
            <pc:sldMk cId="1986316006" sldId="495"/>
            <ac:grpSpMk id="7" creationId="{93F6677E-03E5-4348-B0F9-19C320F984AB}"/>
          </ac:grpSpMkLst>
        </pc:grpChg>
      </pc:sldChg>
      <pc:sldChg chg="del">
        <pc:chgData name="Shegufta Ahsan" userId="a972ddd70579ae41" providerId="LiveId" clId="{6910B637-3B8D-42F4-B48A-5CFBDD6ECBA6}" dt="2020-05-11T04:34:43.566" v="808" actId="47"/>
        <pc:sldMkLst>
          <pc:docMk/>
          <pc:sldMk cId="437756362" sldId="496"/>
        </pc:sldMkLst>
      </pc:sldChg>
      <pc:sldChg chg="delSp modSp mod modNotesTx">
        <pc:chgData name="Shegufta Ahsan" userId="a972ddd70579ae41" providerId="LiveId" clId="{6910B637-3B8D-42F4-B48A-5CFBDD6ECBA6}" dt="2020-05-12T17:14:41.020" v="9149" actId="20577"/>
        <pc:sldMkLst>
          <pc:docMk/>
          <pc:sldMk cId="1473471807" sldId="497"/>
        </pc:sldMkLst>
        <pc:spChg chg="mod">
          <ac:chgData name="Shegufta Ahsan" userId="a972ddd70579ae41" providerId="LiveId" clId="{6910B637-3B8D-42F4-B48A-5CFBDD6ECBA6}" dt="2020-05-12T17:14:41.020" v="9149" actId="20577"/>
          <ac:spMkLst>
            <pc:docMk/>
            <pc:sldMk cId="1473471807" sldId="497"/>
            <ac:spMk id="3" creationId="{41E571C9-6188-4F23-903F-5FC12C565D32}"/>
          </ac:spMkLst>
        </pc:spChg>
        <pc:spChg chg="del">
          <ac:chgData name="Shegufta Ahsan" userId="a972ddd70579ae41" providerId="LiveId" clId="{6910B637-3B8D-42F4-B48A-5CFBDD6ECBA6}" dt="2020-05-11T04:34:13.326" v="797" actId="478"/>
          <ac:spMkLst>
            <pc:docMk/>
            <pc:sldMk cId="1473471807" sldId="497"/>
            <ac:spMk id="7" creationId="{6720012A-CA88-4663-BF52-CE48F3C081F0}"/>
          </ac:spMkLst>
        </pc:spChg>
      </pc:sldChg>
      <pc:sldChg chg="del">
        <pc:chgData name="Shegufta Ahsan" userId="a972ddd70579ae41" providerId="LiveId" clId="{6910B637-3B8D-42F4-B48A-5CFBDD6ECBA6}" dt="2020-05-11T19:29:05.260" v="7172" actId="47"/>
        <pc:sldMkLst>
          <pc:docMk/>
          <pc:sldMk cId="1676836303" sldId="498"/>
        </pc:sldMkLst>
      </pc:sldChg>
      <pc:sldChg chg="modSp add del mod">
        <pc:chgData name="Shegufta Ahsan" userId="a972ddd70579ae41" providerId="LiveId" clId="{6910B637-3B8D-42F4-B48A-5CFBDD6ECBA6}" dt="2020-05-12T16:52:13.791" v="7297" actId="47"/>
        <pc:sldMkLst>
          <pc:docMk/>
          <pc:sldMk cId="1192706575" sldId="499"/>
        </pc:sldMkLst>
        <pc:spChg chg="mod">
          <ac:chgData name="Shegufta Ahsan" userId="a972ddd70579ae41" providerId="LiveId" clId="{6910B637-3B8D-42F4-B48A-5CFBDD6ECBA6}" dt="2020-05-11T03:59:06.402" v="117" actId="20577"/>
          <ac:spMkLst>
            <pc:docMk/>
            <pc:sldMk cId="1192706575" sldId="499"/>
            <ac:spMk id="2" creationId="{99973CAD-09F1-4F47-8A52-C7CB3AFB4683}"/>
          </ac:spMkLst>
        </pc:spChg>
        <pc:spChg chg="mod">
          <ac:chgData name="Shegufta Ahsan" userId="a972ddd70579ae41" providerId="LiveId" clId="{6910B637-3B8D-42F4-B48A-5CFBDD6ECBA6}" dt="2020-05-11T04:00:17.614" v="290" actId="20577"/>
          <ac:spMkLst>
            <pc:docMk/>
            <pc:sldMk cId="1192706575" sldId="499"/>
            <ac:spMk id="5" creationId="{9595A660-106C-49E7-A5C1-533F50247970}"/>
          </ac:spMkLst>
        </pc:spChg>
      </pc:sldChg>
      <pc:sldChg chg="add del">
        <pc:chgData name="Shegufta Ahsan" userId="a972ddd70579ae41" providerId="LiveId" clId="{6910B637-3B8D-42F4-B48A-5CFBDD6ECBA6}" dt="2020-05-12T17:14:58.632" v="9152" actId="47"/>
        <pc:sldMkLst>
          <pc:docMk/>
          <pc:sldMk cId="3874071812" sldId="500"/>
        </pc:sldMkLst>
      </pc:sldChg>
      <pc:sldChg chg="add del">
        <pc:chgData name="Shegufta Ahsan" userId="a972ddd70579ae41" providerId="LiveId" clId="{6910B637-3B8D-42F4-B48A-5CFBDD6ECBA6}" dt="2020-05-11T19:13:16.317" v="6846" actId="47"/>
        <pc:sldMkLst>
          <pc:docMk/>
          <pc:sldMk cId="2850548652" sldId="501"/>
        </pc:sldMkLst>
      </pc:sldChg>
      <pc:sldChg chg="addSp delSp modSp add mod modAnim modNotesTx">
        <pc:chgData name="Shegufta Ahsan" userId="a972ddd70579ae41" providerId="LiveId" clId="{6910B637-3B8D-42F4-B48A-5CFBDD6ECBA6}" dt="2020-05-12T18:16:03.235" v="12854" actId="20577"/>
        <pc:sldMkLst>
          <pc:docMk/>
          <pc:sldMk cId="3641489679" sldId="502"/>
        </pc:sldMkLst>
        <pc:spChg chg="mod">
          <ac:chgData name="Shegufta Ahsan" userId="a972ddd70579ae41" providerId="LiveId" clId="{6910B637-3B8D-42F4-B48A-5CFBDD6ECBA6}" dt="2020-05-11T17:10:23.523" v="3819" actId="20577"/>
          <ac:spMkLst>
            <pc:docMk/>
            <pc:sldMk cId="3641489679" sldId="502"/>
            <ac:spMk id="2" creationId="{99973CAD-09F1-4F47-8A52-C7CB3AFB4683}"/>
          </ac:spMkLst>
        </pc:spChg>
        <pc:spChg chg="mod">
          <ac:chgData name="Shegufta Ahsan" userId="a972ddd70579ae41" providerId="LiveId" clId="{6910B637-3B8D-42F4-B48A-5CFBDD6ECBA6}" dt="2020-05-11T17:07:05.535" v="3745" actId="165"/>
          <ac:spMkLst>
            <pc:docMk/>
            <pc:sldMk cId="3641489679" sldId="502"/>
            <ac:spMk id="56" creationId="{1C85C770-9045-4C1B-BA53-0DC1566E5A13}"/>
          </ac:spMkLst>
        </pc:spChg>
        <pc:spChg chg="mod">
          <ac:chgData name="Shegufta Ahsan" userId="a972ddd70579ae41" providerId="LiveId" clId="{6910B637-3B8D-42F4-B48A-5CFBDD6ECBA6}" dt="2020-05-11T17:07:05.535" v="3745" actId="165"/>
          <ac:spMkLst>
            <pc:docMk/>
            <pc:sldMk cId="3641489679" sldId="502"/>
            <ac:spMk id="59" creationId="{4AAB7245-726B-4D4D-97B3-63A648F5D0EF}"/>
          </ac:spMkLst>
        </pc:spChg>
        <pc:spChg chg="mod">
          <ac:chgData name="Shegufta Ahsan" userId="a972ddd70579ae41" providerId="LiveId" clId="{6910B637-3B8D-42F4-B48A-5CFBDD6ECBA6}" dt="2020-05-11T17:07:05.535" v="3745" actId="165"/>
          <ac:spMkLst>
            <pc:docMk/>
            <pc:sldMk cId="3641489679" sldId="502"/>
            <ac:spMk id="60" creationId="{CD4F894E-685D-40DC-8F91-D4F6E7799151}"/>
          </ac:spMkLst>
        </pc:spChg>
        <pc:spChg chg="mod">
          <ac:chgData name="Shegufta Ahsan" userId="a972ddd70579ae41" providerId="LiveId" clId="{6910B637-3B8D-42F4-B48A-5CFBDD6ECBA6}" dt="2020-05-11T17:07:05.535" v="3745" actId="165"/>
          <ac:spMkLst>
            <pc:docMk/>
            <pc:sldMk cId="3641489679" sldId="502"/>
            <ac:spMk id="61" creationId="{EE34EBFA-42D6-49E5-997C-E6CF7F3D9AAA}"/>
          </ac:spMkLst>
        </pc:spChg>
        <pc:spChg chg="mod">
          <ac:chgData name="Shegufta Ahsan" userId="a972ddd70579ae41" providerId="LiveId" clId="{6910B637-3B8D-42F4-B48A-5CFBDD6ECBA6}" dt="2020-05-11T17:07:05.535" v="3745" actId="165"/>
          <ac:spMkLst>
            <pc:docMk/>
            <pc:sldMk cId="3641489679" sldId="502"/>
            <ac:spMk id="62" creationId="{68869B1F-9352-4569-B73D-A3F84785C4C8}"/>
          </ac:spMkLst>
        </pc:spChg>
        <pc:spChg chg="mod">
          <ac:chgData name="Shegufta Ahsan" userId="a972ddd70579ae41" providerId="LiveId" clId="{6910B637-3B8D-42F4-B48A-5CFBDD6ECBA6}" dt="2020-05-11T17:07:05.535" v="3745" actId="165"/>
          <ac:spMkLst>
            <pc:docMk/>
            <pc:sldMk cId="3641489679" sldId="502"/>
            <ac:spMk id="63" creationId="{6551B886-7F1B-46CC-808E-2F7CE8B02B49}"/>
          </ac:spMkLst>
        </pc:spChg>
        <pc:spChg chg="mod">
          <ac:chgData name="Shegufta Ahsan" userId="a972ddd70579ae41" providerId="LiveId" clId="{6910B637-3B8D-42F4-B48A-5CFBDD6ECBA6}" dt="2020-05-11T17:07:05.535" v="3745" actId="165"/>
          <ac:spMkLst>
            <pc:docMk/>
            <pc:sldMk cId="3641489679" sldId="502"/>
            <ac:spMk id="64" creationId="{30749E42-57E1-42D4-9B77-1F887954FFBE}"/>
          </ac:spMkLst>
        </pc:spChg>
        <pc:spChg chg="mod">
          <ac:chgData name="Shegufta Ahsan" userId="a972ddd70579ae41" providerId="LiveId" clId="{6910B637-3B8D-42F4-B48A-5CFBDD6ECBA6}" dt="2020-05-11T17:07:05.535" v="3745" actId="165"/>
          <ac:spMkLst>
            <pc:docMk/>
            <pc:sldMk cId="3641489679" sldId="502"/>
            <ac:spMk id="65" creationId="{86447CA8-61FF-49FF-9853-86A05E2EE0A4}"/>
          </ac:spMkLst>
        </pc:spChg>
        <pc:spChg chg="mod">
          <ac:chgData name="Shegufta Ahsan" userId="a972ddd70579ae41" providerId="LiveId" clId="{6910B637-3B8D-42F4-B48A-5CFBDD6ECBA6}" dt="2020-05-11T17:07:05.535" v="3745" actId="165"/>
          <ac:spMkLst>
            <pc:docMk/>
            <pc:sldMk cId="3641489679" sldId="502"/>
            <ac:spMk id="66" creationId="{AB81D0A9-FFEA-4EA5-8A65-F2601E817CF4}"/>
          </ac:spMkLst>
        </pc:spChg>
        <pc:spChg chg="mod">
          <ac:chgData name="Shegufta Ahsan" userId="a972ddd70579ae41" providerId="LiveId" clId="{6910B637-3B8D-42F4-B48A-5CFBDD6ECBA6}" dt="2020-05-11T17:07:05.535" v="3745" actId="165"/>
          <ac:spMkLst>
            <pc:docMk/>
            <pc:sldMk cId="3641489679" sldId="502"/>
            <ac:spMk id="67" creationId="{41BF775E-DBB3-4684-AE8D-B9618CC24748}"/>
          </ac:spMkLst>
        </pc:spChg>
        <pc:spChg chg="mod">
          <ac:chgData name="Shegufta Ahsan" userId="a972ddd70579ae41" providerId="LiveId" clId="{6910B637-3B8D-42F4-B48A-5CFBDD6ECBA6}" dt="2020-05-11T17:07:05.535" v="3745" actId="165"/>
          <ac:spMkLst>
            <pc:docMk/>
            <pc:sldMk cId="3641489679" sldId="502"/>
            <ac:spMk id="68" creationId="{3E912311-3348-46A1-BDEA-29363E0D5A90}"/>
          </ac:spMkLst>
        </pc:spChg>
        <pc:spChg chg="mod">
          <ac:chgData name="Shegufta Ahsan" userId="a972ddd70579ae41" providerId="LiveId" clId="{6910B637-3B8D-42F4-B48A-5CFBDD6ECBA6}" dt="2020-05-11T17:07:05.535" v="3745" actId="165"/>
          <ac:spMkLst>
            <pc:docMk/>
            <pc:sldMk cId="3641489679" sldId="502"/>
            <ac:spMk id="69" creationId="{1E918DEB-5CE0-4726-8ED6-1A11AC2835ED}"/>
          </ac:spMkLst>
        </pc:spChg>
        <pc:spChg chg="mod">
          <ac:chgData name="Shegufta Ahsan" userId="a972ddd70579ae41" providerId="LiveId" clId="{6910B637-3B8D-42F4-B48A-5CFBDD6ECBA6}" dt="2020-05-11T17:07:05.535" v="3745" actId="165"/>
          <ac:spMkLst>
            <pc:docMk/>
            <pc:sldMk cId="3641489679" sldId="502"/>
            <ac:spMk id="70" creationId="{34370887-E2A7-4A98-93F5-BCC33A5C9334}"/>
          </ac:spMkLst>
        </pc:spChg>
        <pc:spChg chg="mod">
          <ac:chgData name="Shegufta Ahsan" userId="a972ddd70579ae41" providerId="LiveId" clId="{6910B637-3B8D-42F4-B48A-5CFBDD6ECBA6}" dt="2020-05-11T17:07:05.535" v="3745" actId="165"/>
          <ac:spMkLst>
            <pc:docMk/>
            <pc:sldMk cId="3641489679" sldId="502"/>
            <ac:spMk id="71" creationId="{EF5E8D43-D3E2-44CB-B46E-C9FBA51ECFB3}"/>
          </ac:spMkLst>
        </pc:spChg>
        <pc:spChg chg="mod">
          <ac:chgData name="Shegufta Ahsan" userId="a972ddd70579ae41" providerId="LiveId" clId="{6910B637-3B8D-42F4-B48A-5CFBDD6ECBA6}" dt="2020-05-11T17:07:05.535" v="3745" actId="165"/>
          <ac:spMkLst>
            <pc:docMk/>
            <pc:sldMk cId="3641489679" sldId="502"/>
            <ac:spMk id="72" creationId="{24021F86-329A-4D86-91E9-2987F8C8EFFF}"/>
          </ac:spMkLst>
        </pc:spChg>
        <pc:spChg chg="mod">
          <ac:chgData name="Shegufta Ahsan" userId="a972ddd70579ae41" providerId="LiveId" clId="{6910B637-3B8D-42F4-B48A-5CFBDD6ECBA6}" dt="2020-05-11T17:07:05.535" v="3745" actId="165"/>
          <ac:spMkLst>
            <pc:docMk/>
            <pc:sldMk cId="3641489679" sldId="502"/>
            <ac:spMk id="73" creationId="{594820BF-E5B9-4AD4-B2AA-4FA209311780}"/>
          </ac:spMkLst>
        </pc:spChg>
        <pc:spChg chg="mod">
          <ac:chgData name="Shegufta Ahsan" userId="a972ddd70579ae41" providerId="LiveId" clId="{6910B637-3B8D-42F4-B48A-5CFBDD6ECBA6}" dt="2020-05-11T17:07:05.535" v="3745" actId="165"/>
          <ac:spMkLst>
            <pc:docMk/>
            <pc:sldMk cId="3641489679" sldId="502"/>
            <ac:spMk id="74" creationId="{009352D6-04C0-4729-A1D1-83608DB81A54}"/>
          </ac:spMkLst>
        </pc:spChg>
        <pc:spChg chg="mod">
          <ac:chgData name="Shegufta Ahsan" userId="a972ddd70579ae41" providerId="LiveId" clId="{6910B637-3B8D-42F4-B48A-5CFBDD6ECBA6}" dt="2020-05-11T17:07:05.535" v="3745" actId="165"/>
          <ac:spMkLst>
            <pc:docMk/>
            <pc:sldMk cId="3641489679" sldId="502"/>
            <ac:spMk id="78" creationId="{34614D7C-3525-4B60-9955-AAA8F1361122}"/>
          </ac:spMkLst>
        </pc:spChg>
        <pc:spChg chg="mod">
          <ac:chgData name="Shegufta Ahsan" userId="a972ddd70579ae41" providerId="LiveId" clId="{6910B637-3B8D-42F4-B48A-5CFBDD6ECBA6}" dt="2020-05-11T17:07:05.535" v="3745" actId="165"/>
          <ac:spMkLst>
            <pc:docMk/>
            <pc:sldMk cId="3641489679" sldId="502"/>
            <ac:spMk id="79" creationId="{05A20ADD-1917-4876-9E1F-BBCEFABAD0F9}"/>
          </ac:spMkLst>
        </pc:spChg>
        <pc:spChg chg="mod">
          <ac:chgData name="Shegufta Ahsan" userId="a972ddd70579ae41" providerId="LiveId" clId="{6910B637-3B8D-42F4-B48A-5CFBDD6ECBA6}" dt="2020-05-11T17:07:05.535" v="3745" actId="165"/>
          <ac:spMkLst>
            <pc:docMk/>
            <pc:sldMk cId="3641489679" sldId="502"/>
            <ac:spMk id="80" creationId="{61D56D46-2C12-4617-9A17-B8B580B420DF}"/>
          </ac:spMkLst>
        </pc:spChg>
        <pc:spChg chg="mod">
          <ac:chgData name="Shegufta Ahsan" userId="a972ddd70579ae41" providerId="LiveId" clId="{6910B637-3B8D-42F4-B48A-5CFBDD6ECBA6}" dt="2020-05-11T17:07:05.535" v="3745" actId="165"/>
          <ac:spMkLst>
            <pc:docMk/>
            <pc:sldMk cId="3641489679" sldId="502"/>
            <ac:spMk id="81" creationId="{C9D12C1C-DB3B-4B35-BC2F-23AF32E37BBE}"/>
          </ac:spMkLst>
        </pc:spChg>
        <pc:spChg chg="mod">
          <ac:chgData name="Shegufta Ahsan" userId="a972ddd70579ae41" providerId="LiveId" clId="{6910B637-3B8D-42F4-B48A-5CFBDD6ECBA6}" dt="2020-05-11T17:07:05.535" v="3745" actId="165"/>
          <ac:spMkLst>
            <pc:docMk/>
            <pc:sldMk cId="3641489679" sldId="502"/>
            <ac:spMk id="82" creationId="{A7D88737-B62A-4C1F-A725-00480C74A359}"/>
          </ac:spMkLst>
        </pc:spChg>
        <pc:spChg chg="mod">
          <ac:chgData name="Shegufta Ahsan" userId="a972ddd70579ae41" providerId="LiveId" clId="{6910B637-3B8D-42F4-B48A-5CFBDD6ECBA6}" dt="2020-05-11T17:07:05.535" v="3745" actId="165"/>
          <ac:spMkLst>
            <pc:docMk/>
            <pc:sldMk cId="3641489679" sldId="502"/>
            <ac:spMk id="83" creationId="{2E3B5F17-EEAC-4D97-AFF2-883D7AD4D477}"/>
          </ac:spMkLst>
        </pc:spChg>
        <pc:spChg chg="mod">
          <ac:chgData name="Shegufta Ahsan" userId="a972ddd70579ae41" providerId="LiveId" clId="{6910B637-3B8D-42F4-B48A-5CFBDD6ECBA6}" dt="2020-05-11T17:07:05.535" v="3745" actId="165"/>
          <ac:spMkLst>
            <pc:docMk/>
            <pc:sldMk cId="3641489679" sldId="502"/>
            <ac:spMk id="84" creationId="{B1E12AF1-E2B6-49E6-A1E7-B81442694BEB}"/>
          </ac:spMkLst>
        </pc:spChg>
        <pc:spChg chg="mod">
          <ac:chgData name="Shegufta Ahsan" userId="a972ddd70579ae41" providerId="LiveId" clId="{6910B637-3B8D-42F4-B48A-5CFBDD6ECBA6}" dt="2020-05-11T17:07:05.535" v="3745" actId="165"/>
          <ac:spMkLst>
            <pc:docMk/>
            <pc:sldMk cId="3641489679" sldId="502"/>
            <ac:spMk id="85" creationId="{35B66A96-D1AC-4B40-B850-88B4CA7C9EF6}"/>
          </ac:spMkLst>
        </pc:spChg>
        <pc:spChg chg="mod">
          <ac:chgData name="Shegufta Ahsan" userId="a972ddd70579ae41" providerId="LiveId" clId="{6910B637-3B8D-42F4-B48A-5CFBDD6ECBA6}" dt="2020-05-11T17:07:05.535" v="3745" actId="165"/>
          <ac:spMkLst>
            <pc:docMk/>
            <pc:sldMk cId="3641489679" sldId="502"/>
            <ac:spMk id="86" creationId="{04CBAEF1-6A0D-4F11-9CB7-BF01584BB2DD}"/>
          </ac:spMkLst>
        </pc:spChg>
        <pc:spChg chg="mod">
          <ac:chgData name="Shegufta Ahsan" userId="a972ddd70579ae41" providerId="LiveId" clId="{6910B637-3B8D-42F4-B48A-5CFBDD6ECBA6}" dt="2020-05-11T17:07:05.535" v="3745" actId="165"/>
          <ac:spMkLst>
            <pc:docMk/>
            <pc:sldMk cId="3641489679" sldId="502"/>
            <ac:spMk id="92" creationId="{84E6D428-F180-45CE-B8F3-67761A58D355}"/>
          </ac:spMkLst>
        </pc:spChg>
        <pc:spChg chg="mod">
          <ac:chgData name="Shegufta Ahsan" userId="a972ddd70579ae41" providerId="LiveId" clId="{6910B637-3B8D-42F4-B48A-5CFBDD6ECBA6}" dt="2020-05-11T17:07:05.535" v="3745" actId="165"/>
          <ac:spMkLst>
            <pc:docMk/>
            <pc:sldMk cId="3641489679" sldId="502"/>
            <ac:spMk id="93" creationId="{359E61CE-ADB4-43D5-B9C5-6C370260B36F}"/>
          </ac:spMkLst>
        </pc:spChg>
        <pc:spChg chg="mod">
          <ac:chgData name="Shegufta Ahsan" userId="a972ddd70579ae41" providerId="LiveId" clId="{6910B637-3B8D-42F4-B48A-5CFBDD6ECBA6}" dt="2020-05-11T17:07:05.535" v="3745" actId="165"/>
          <ac:spMkLst>
            <pc:docMk/>
            <pc:sldMk cId="3641489679" sldId="502"/>
            <ac:spMk id="94" creationId="{7D83DFAA-994F-449E-A19A-B76FD0B2D348}"/>
          </ac:spMkLst>
        </pc:spChg>
        <pc:spChg chg="mod">
          <ac:chgData name="Shegufta Ahsan" userId="a972ddd70579ae41" providerId="LiveId" clId="{6910B637-3B8D-42F4-B48A-5CFBDD6ECBA6}" dt="2020-05-11T17:07:05.535" v="3745" actId="165"/>
          <ac:spMkLst>
            <pc:docMk/>
            <pc:sldMk cId="3641489679" sldId="502"/>
            <ac:spMk id="95" creationId="{F7382381-51E8-4537-88AF-0CFB9AFA6B28}"/>
          </ac:spMkLst>
        </pc:spChg>
        <pc:spChg chg="mod">
          <ac:chgData name="Shegufta Ahsan" userId="a972ddd70579ae41" providerId="LiveId" clId="{6910B637-3B8D-42F4-B48A-5CFBDD6ECBA6}" dt="2020-05-11T17:07:05.535" v="3745" actId="165"/>
          <ac:spMkLst>
            <pc:docMk/>
            <pc:sldMk cId="3641489679" sldId="502"/>
            <ac:spMk id="96" creationId="{D9B6B236-5360-4BE8-867E-61083B25C1AB}"/>
          </ac:spMkLst>
        </pc:spChg>
        <pc:spChg chg="mod">
          <ac:chgData name="Shegufta Ahsan" userId="a972ddd70579ae41" providerId="LiveId" clId="{6910B637-3B8D-42F4-B48A-5CFBDD6ECBA6}" dt="2020-05-11T17:07:05.535" v="3745" actId="165"/>
          <ac:spMkLst>
            <pc:docMk/>
            <pc:sldMk cId="3641489679" sldId="502"/>
            <ac:spMk id="97" creationId="{B6748DA9-66B3-439B-91F1-23B7F3CC583B}"/>
          </ac:spMkLst>
        </pc:spChg>
        <pc:spChg chg="mod">
          <ac:chgData name="Shegufta Ahsan" userId="a972ddd70579ae41" providerId="LiveId" clId="{6910B637-3B8D-42F4-B48A-5CFBDD6ECBA6}" dt="2020-05-11T17:07:05.535" v="3745" actId="165"/>
          <ac:spMkLst>
            <pc:docMk/>
            <pc:sldMk cId="3641489679" sldId="502"/>
            <ac:spMk id="98" creationId="{03D7A2A2-5253-483B-97B2-4C3A2134ECDD}"/>
          </ac:spMkLst>
        </pc:spChg>
        <pc:spChg chg="mod">
          <ac:chgData name="Shegufta Ahsan" userId="a972ddd70579ae41" providerId="LiveId" clId="{6910B637-3B8D-42F4-B48A-5CFBDD6ECBA6}" dt="2020-05-11T17:07:05.535" v="3745" actId="165"/>
          <ac:spMkLst>
            <pc:docMk/>
            <pc:sldMk cId="3641489679" sldId="502"/>
            <ac:spMk id="99" creationId="{48360143-9103-4815-A034-8F4C377E0856}"/>
          </ac:spMkLst>
        </pc:spChg>
        <pc:spChg chg="mod">
          <ac:chgData name="Shegufta Ahsan" userId="a972ddd70579ae41" providerId="LiveId" clId="{6910B637-3B8D-42F4-B48A-5CFBDD6ECBA6}" dt="2020-05-11T17:07:05.535" v="3745" actId="165"/>
          <ac:spMkLst>
            <pc:docMk/>
            <pc:sldMk cId="3641489679" sldId="502"/>
            <ac:spMk id="100" creationId="{526BA89A-4135-4F23-892C-F52F4C137A59}"/>
          </ac:spMkLst>
        </pc:spChg>
        <pc:spChg chg="mod">
          <ac:chgData name="Shegufta Ahsan" userId="a972ddd70579ae41" providerId="LiveId" clId="{6910B637-3B8D-42F4-B48A-5CFBDD6ECBA6}" dt="2020-05-11T17:07:05.535" v="3745" actId="165"/>
          <ac:spMkLst>
            <pc:docMk/>
            <pc:sldMk cId="3641489679" sldId="502"/>
            <ac:spMk id="101" creationId="{74153D79-EC79-417D-8439-9D98F4214E10}"/>
          </ac:spMkLst>
        </pc:spChg>
        <pc:spChg chg="mod ord">
          <ac:chgData name="Shegufta Ahsan" userId="a972ddd70579ae41" providerId="LiveId" clId="{6910B637-3B8D-42F4-B48A-5CFBDD6ECBA6}" dt="2020-05-11T17:07:05.535" v="3745" actId="165"/>
          <ac:spMkLst>
            <pc:docMk/>
            <pc:sldMk cId="3641489679" sldId="502"/>
            <ac:spMk id="102" creationId="{1F087330-4CEE-47CE-B978-CEFB7E95E769}"/>
          </ac:spMkLst>
        </pc:spChg>
        <pc:spChg chg="mod">
          <ac:chgData name="Shegufta Ahsan" userId="a972ddd70579ae41" providerId="LiveId" clId="{6910B637-3B8D-42F4-B48A-5CFBDD6ECBA6}" dt="2020-05-11T17:07:05.535" v="3745" actId="165"/>
          <ac:spMkLst>
            <pc:docMk/>
            <pc:sldMk cId="3641489679" sldId="502"/>
            <ac:spMk id="103" creationId="{AE14D83A-3FC2-4FF6-B33B-35594C6A49C8}"/>
          </ac:spMkLst>
        </pc:spChg>
        <pc:spChg chg="mod">
          <ac:chgData name="Shegufta Ahsan" userId="a972ddd70579ae41" providerId="LiveId" clId="{6910B637-3B8D-42F4-B48A-5CFBDD6ECBA6}" dt="2020-05-11T17:07:05.535" v="3745" actId="165"/>
          <ac:spMkLst>
            <pc:docMk/>
            <pc:sldMk cId="3641489679" sldId="502"/>
            <ac:spMk id="104" creationId="{B08838FF-2F5F-49B5-8A28-03B0EE5F9146}"/>
          </ac:spMkLst>
        </pc:spChg>
        <pc:spChg chg="mod">
          <ac:chgData name="Shegufta Ahsan" userId="a972ddd70579ae41" providerId="LiveId" clId="{6910B637-3B8D-42F4-B48A-5CFBDD6ECBA6}" dt="2020-05-11T17:07:05.535" v="3745" actId="165"/>
          <ac:spMkLst>
            <pc:docMk/>
            <pc:sldMk cId="3641489679" sldId="502"/>
            <ac:spMk id="105" creationId="{A51B8B94-15FF-4353-9F70-37EEA660CE05}"/>
          </ac:spMkLst>
        </pc:spChg>
        <pc:spChg chg="mod">
          <ac:chgData name="Shegufta Ahsan" userId="a972ddd70579ae41" providerId="LiveId" clId="{6910B637-3B8D-42F4-B48A-5CFBDD6ECBA6}" dt="2020-05-11T17:07:05.535" v="3745" actId="165"/>
          <ac:spMkLst>
            <pc:docMk/>
            <pc:sldMk cId="3641489679" sldId="502"/>
            <ac:spMk id="106" creationId="{35A65555-AA2E-4478-A472-D7D7A5BE7147}"/>
          </ac:spMkLst>
        </pc:spChg>
        <pc:spChg chg="del topLvl">
          <ac:chgData name="Shegufta Ahsan" userId="a972ddd70579ae41" providerId="LiveId" clId="{6910B637-3B8D-42F4-B48A-5CFBDD6ECBA6}" dt="2020-05-11T15:38:55.204" v="3101" actId="478"/>
          <ac:spMkLst>
            <pc:docMk/>
            <pc:sldMk cId="3641489679" sldId="502"/>
            <ac:spMk id="107" creationId="{994D2022-9EF6-4250-8FC9-D54E1219E6E1}"/>
          </ac:spMkLst>
        </pc:spChg>
        <pc:spChg chg="del">
          <ac:chgData name="Shegufta Ahsan" userId="a972ddd70579ae41" providerId="LiveId" clId="{6910B637-3B8D-42F4-B48A-5CFBDD6ECBA6}" dt="2020-05-11T15:38:48.656" v="3099" actId="478"/>
          <ac:spMkLst>
            <pc:docMk/>
            <pc:sldMk cId="3641489679" sldId="502"/>
            <ac:spMk id="108" creationId="{0BE0B8ED-C41C-4543-AE78-AD5B0F2AF560}"/>
          </ac:spMkLst>
        </pc:spChg>
        <pc:spChg chg="del">
          <ac:chgData name="Shegufta Ahsan" userId="a972ddd70579ae41" providerId="LiveId" clId="{6910B637-3B8D-42F4-B48A-5CFBDD6ECBA6}" dt="2020-05-11T15:38:52.660" v="3100" actId="478"/>
          <ac:spMkLst>
            <pc:docMk/>
            <pc:sldMk cId="3641489679" sldId="502"/>
            <ac:spMk id="109" creationId="{6153F768-AA73-4052-80D3-A4250550646E}"/>
          </ac:spMkLst>
        </pc:spChg>
        <pc:spChg chg="add mod">
          <ac:chgData name="Shegufta Ahsan" userId="a972ddd70579ae41" providerId="LiveId" clId="{6910B637-3B8D-42F4-B48A-5CFBDD6ECBA6}" dt="2020-05-11T15:58:30.146" v="3154" actId="164"/>
          <ac:spMkLst>
            <pc:docMk/>
            <pc:sldMk cId="3641489679" sldId="502"/>
            <ac:spMk id="141" creationId="{A40688F9-758E-42E2-B3AF-0AEE13A207F1}"/>
          </ac:spMkLst>
        </pc:spChg>
        <pc:spChg chg="add mod">
          <ac:chgData name="Shegufta Ahsan" userId="a972ddd70579ae41" providerId="LiveId" clId="{6910B637-3B8D-42F4-B48A-5CFBDD6ECBA6}" dt="2020-05-11T15:58:30.146" v="3154" actId="164"/>
          <ac:spMkLst>
            <pc:docMk/>
            <pc:sldMk cId="3641489679" sldId="502"/>
            <ac:spMk id="142" creationId="{7845311B-6DDC-45C2-B404-D14FD799E4A7}"/>
          </ac:spMkLst>
        </pc:spChg>
        <pc:spChg chg="add mod">
          <ac:chgData name="Shegufta Ahsan" userId="a972ddd70579ae41" providerId="LiveId" clId="{6910B637-3B8D-42F4-B48A-5CFBDD6ECBA6}" dt="2020-05-11T15:58:30.146" v="3154" actId="164"/>
          <ac:spMkLst>
            <pc:docMk/>
            <pc:sldMk cId="3641489679" sldId="502"/>
            <ac:spMk id="143" creationId="{9DFBD206-758D-40BC-A209-8E449550B4CD}"/>
          </ac:spMkLst>
        </pc:spChg>
        <pc:spChg chg="add mod">
          <ac:chgData name="Shegufta Ahsan" userId="a972ddd70579ae41" providerId="LiveId" clId="{6910B637-3B8D-42F4-B48A-5CFBDD6ECBA6}" dt="2020-05-11T15:58:30.146" v="3154" actId="164"/>
          <ac:spMkLst>
            <pc:docMk/>
            <pc:sldMk cId="3641489679" sldId="502"/>
            <ac:spMk id="144" creationId="{5A349BEA-D284-40B1-977A-C23AFCB9310F}"/>
          </ac:spMkLst>
        </pc:spChg>
        <pc:spChg chg="mod">
          <ac:chgData name="Shegufta Ahsan" userId="a972ddd70579ae41" providerId="LiveId" clId="{6910B637-3B8D-42F4-B48A-5CFBDD6ECBA6}" dt="2020-05-11T16:00:31.765" v="3166" actId="1076"/>
          <ac:spMkLst>
            <pc:docMk/>
            <pc:sldMk cId="3641489679" sldId="502"/>
            <ac:spMk id="147" creationId="{0CCA4A3A-9A1E-49E2-B887-E41A5E2D1B70}"/>
          </ac:spMkLst>
        </pc:spChg>
        <pc:spChg chg="mod">
          <ac:chgData name="Shegufta Ahsan" userId="a972ddd70579ae41" providerId="LiveId" clId="{6910B637-3B8D-42F4-B48A-5CFBDD6ECBA6}" dt="2020-05-11T16:00:37.685" v="3168" actId="1076"/>
          <ac:spMkLst>
            <pc:docMk/>
            <pc:sldMk cId="3641489679" sldId="502"/>
            <ac:spMk id="148" creationId="{00DDE23D-600F-45C4-9317-1620C5C34576}"/>
          </ac:spMkLst>
        </pc:spChg>
        <pc:spChg chg="mod">
          <ac:chgData name="Shegufta Ahsan" userId="a972ddd70579ae41" providerId="LiveId" clId="{6910B637-3B8D-42F4-B48A-5CFBDD6ECBA6}" dt="2020-05-11T16:00:19.705" v="3164" actId="1076"/>
          <ac:spMkLst>
            <pc:docMk/>
            <pc:sldMk cId="3641489679" sldId="502"/>
            <ac:spMk id="149" creationId="{1103AECB-7D1A-4E5A-8AE3-6CE8281E05B5}"/>
          </ac:spMkLst>
        </pc:spChg>
        <pc:spChg chg="mod">
          <ac:chgData name="Shegufta Ahsan" userId="a972ddd70579ae41" providerId="LiveId" clId="{6910B637-3B8D-42F4-B48A-5CFBDD6ECBA6}" dt="2020-05-11T16:00:13.735" v="3162" actId="1076"/>
          <ac:spMkLst>
            <pc:docMk/>
            <pc:sldMk cId="3641489679" sldId="502"/>
            <ac:spMk id="150" creationId="{12255749-E4A7-49D8-B652-263215361BF4}"/>
          </ac:spMkLst>
        </pc:spChg>
        <pc:spChg chg="add mod ord topLvl">
          <ac:chgData name="Shegufta Ahsan" userId="a972ddd70579ae41" providerId="LiveId" clId="{6910B637-3B8D-42F4-B48A-5CFBDD6ECBA6}" dt="2020-05-11T17:07:13.886" v="3746" actId="164"/>
          <ac:spMkLst>
            <pc:docMk/>
            <pc:sldMk cId="3641489679" sldId="502"/>
            <ac:spMk id="151" creationId="{BA617315-4EEF-4784-BE48-AFF9DC7BA725}"/>
          </ac:spMkLst>
        </pc:spChg>
        <pc:spChg chg="add mod topLvl">
          <ac:chgData name="Shegufta Ahsan" userId="a972ddd70579ae41" providerId="LiveId" clId="{6910B637-3B8D-42F4-B48A-5CFBDD6ECBA6}" dt="2020-05-11T17:07:13.886" v="3746" actId="164"/>
          <ac:spMkLst>
            <pc:docMk/>
            <pc:sldMk cId="3641489679" sldId="502"/>
            <ac:spMk id="152" creationId="{52891FFF-54FE-4F81-A280-CD53E04DF7E5}"/>
          </ac:spMkLst>
        </pc:spChg>
        <pc:spChg chg="add mod">
          <ac:chgData name="Shegufta Ahsan" userId="a972ddd70579ae41" providerId="LiveId" clId="{6910B637-3B8D-42F4-B48A-5CFBDD6ECBA6}" dt="2020-05-12T18:12:43.835" v="12528" actId="20577"/>
          <ac:spMkLst>
            <pc:docMk/>
            <pc:sldMk cId="3641489679" sldId="502"/>
            <ac:spMk id="153" creationId="{8E28A348-4808-4CBE-AA08-CF4E458CDF73}"/>
          </ac:spMkLst>
        </pc:spChg>
        <pc:spChg chg="add del mod">
          <ac:chgData name="Shegufta Ahsan" userId="a972ddd70579ae41" providerId="LiveId" clId="{6910B637-3B8D-42F4-B48A-5CFBDD6ECBA6}" dt="2020-05-11T16:19:30.897" v="3204"/>
          <ac:spMkLst>
            <pc:docMk/>
            <pc:sldMk cId="3641489679" sldId="502"/>
            <ac:spMk id="154" creationId="{977B8A28-58D1-4D41-9C22-2713D08CAF94}"/>
          </ac:spMkLst>
        </pc:spChg>
        <pc:spChg chg="mod">
          <ac:chgData name="Shegufta Ahsan" userId="a972ddd70579ae41" providerId="LiveId" clId="{6910B637-3B8D-42F4-B48A-5CFBDD6ECBA6}" dt="2020-05-11T16:19:42.266" v="3208"/>
          <ac:spMkLst>
            <pc:docMk/>
            <pc:sldMk cId="3641489679" sldId="502"/>
            <ac:spMk id="158" creationId="{AB0F87E7-F537-41FF-A286-16F8FCC12861}"/>
          </ac:spMkLst>
        </pc:spChg>
        <pc:spChg chg="mod">
          <ac:chgData name="Shegufta Ahsan" userId="a972ddd70579ae41" providerId="LiveId" clId="{6910B637-3B8D-42F4-B48A-5CFBDD6ECBA6}" dt="2020-05-11T16:19:42.266" v="3208"/>
          <ac:spMkLst>
            <pc:docMk/>
            <pc:sldMk cId="3641489679" sldId="502"/>
            <ac:spMk id="160" creationId="{44400532-D49C-478F-8341-AC73CDA70420}"/>
          </ac:spMkLst>
        </pc:spChg>
        <pc:spChg chg="mod">
          <ac:chgData name="Shegufta Ahsan" userId="a972ddd70579ae41" providerId="LiveId" clId="{6910B637-3B8D-42F4-B48A-5CFBDD6ECBA6}" dt="2020-05-11T16:19:42.266" v="3208"/>
          <ac:spMkLst>
            <pc:docMk/>
            <pc:sldMk cId="3641489679" sldId="502"/>
            <ac:spMk id="161" creationId="{F1A246DA-6117-47FC-A9E5-997952DF0449}"/>
          </ac:spMkLst>
        </pc:spChg>
        <pc:spChg chg="mod">
          <ac:chgData name="Shegufta Ahsan" userId="a972ddd70579ae41" providerId="LiveId" clId="{6910B637-3B8D-42F4-B48A-5CFBDD6ECBA6}" dt="2020-05-11T16:19:42.266" v="3208"/>
          <ac:spMkLst>
            <pc:docMk/>
            <pc:sldMk cId="3641489679" sldId="502"/>
            <ac:spMk id="162" creationId="{82726737-4018-4318-AFD7-D0E2036736DA}"/>
          </ac:spMkLst>
        </pc:spChg>
        <pc:spChg chg="mod">
          <ac:chgData name="Shegufta Ahsan" userId="a972ddd70579ae41" providerId="LiveId" clId="{6910B637-3B8D-42F4-B48A-5CFBDD6ECBA6}" dt="2020-05-11T16:19:42.266" v="3208"/>
          <ac:spMkLst>
            <pc:docMk/>
            <pc:sldMk cId="3641489679" sldId="502"/>
            <ac:spMk id="163" creationId="{048B2C39-25BC-4209-9C30-FBE741B629DA}"/>
          </ac:spMkLst>
        </pc:spChg>
        <pc:spChg chg="mod">
          <ac:chgData name="Shegufta Ahsan" userId="a972ddd70579ae41" providerId="LiveId" clId="{6910B637-3B8D-42F4-B48A-5CFBDD6ECBA6}" dt="2020-05-11T16:19:42.266" v="3208"/>
          <ac:spMkLst>
            <pc:docMk/>
            <pc:sldMk cId="3641489679" sldId="502"/>
            <ac:spMk id="164" creationId="{9600B5C2-89D3-45E0-B2EE-7E68A12E1F93}"/>
          </ac:spMkLst>
        </pc:spChg>
        <pc:spChg chg="mod">
          <ac:chgData name="Shegufta Ahsan" userId="a972ddd70579ae41" providerId="LiveId" clId="{6910B637-3B8D-42F4-B48A-5CFBDD6ECBA6}" dt="2020-05-11T16:19:42.266" v="3208"/>
          <ac:spMkLst>
            <pc:docMk/>
            <pc:sldMk cId="3641489679" sldId="502"/>
            <ac:spMk id="165" creationId="{DB2B5224-1A93-47C0-9D85-EF8FBC506BA2}"/>
          </ac:spMkLst>
        </pc:spChg>
        <pc:spChg chg="mod">
          <ac:chgData name="Shegufta Ahsan" userId="a972ddd70579ae41" providerId="LiveId" clId="{6910B637-3B8D-42F4-B48A-5CFBDD6ECBA6}" dt="2020-05-11T16:19:42.266" v="3208"/>
          <ac:spMkLst>
            <pc:docMk/>
            <pc:sldMk cId="3641489679" sldId="502"/>
            <ac:spMk id="168" creationId="{0534D578-B59E-454F-AC25-6587048D1F28}"/>
          </ac:spMkLst>
        </pc:spChg>
        <pc:spChg chg="mod">
          <ac:chgData name="Shegufta Ahsan" userId="a972ddd70579ae41" providerId="LiveId" clId="{6910B637-3B8D-42F4-B48A-5CFBDD6ECBA6}" dt="2020-05-11T16:19:42.266" v="3208"/>
          <ac:spMkLst>
            <pc:docMk/>
            <pc:sldMk cId="3641489679" sldId="502"/>
            <ac:spMk id="169" creationId="{58C52BBF-21D0-4218-BA4D-078BBB9DCA1A}"/>
          </ac:spMkLst>
        </pc:spChg>
        <pc:spChg chg="mod">
          <ac:chgData name="Shegufta Ahsan" userId="a972ddd70579ae41" providerId="LiveId" clId="{6910B637-3B8D-42F4-B48A-5CFBDD6ECBA6}" dt="2020-05-11T16:19:42.266" v="3208"/>
          <ac:spMkLst>
            <pc:docMk/>
            <pc:sldMk cId="3641489679" sldId="502"/>
            <ac:spMk id="170" creationId="{F5559BD0-A1F9-40A2-AD8B-2D86C41CA040}"/>
          </ac:spMkLst>
        </pc:spChg>
        <pc:spChg chg="mod">
          <ac:chgData name="Shegufta Ahsan" userId="a972ddd70579ae41" providerId="LiveId" clId="{6910B637-3B8D-42F4-B48A-5CFBDD6ECBA6}" dt="2020-05-11T16:19:42.266" v="3208"/>
          <ac:spMkLst>
            <pc:docMk/>
            <pc:sldMk cId="3641489679" sldId="502"/>
            <ac:spMk id="171" creationId="{E021F474-1499-4C7D-9BF4-CF07F3A78D74}"/>
          </ac:spMkLst>
        </pc:spChg>
        <pc:spChg chg="mod">
          <ac:chgData name="Shegufta Ahsan" userId="a972ddd70579ae41" providerId="LiveId" clId="{6910B637-3B8D-42F4-B48A-5CFBDD6ECBA6}" dt="2020-05-11T16:19:42.266" v="3208"/>
          <ac:spMkLst>
            <pc:docMk/>
            <pc:sldMk cId="3641489679" sldId="502"/>
            <ac:spMk id="172" creationId="{3EC7563E-A6D3-4C9C-BEBD-CE59E0DCF793}"/>
          </ac:spMkLst>
        </pc:spChg>
        <pc:spChg chg="mod">
          <ac:chgData name="Shegufta Ahsan" userId="a972ddd70579ae41" providerId="LiveId" clId="{6910B637-3B8D-42F4-B48A-5CFBDD6ECBA6}" dt="2020-05-11T16:19:42.266" v="3208"/>
          <ac:spMkLst>
            <pc:docMk/>
            <pc:sldMk cId="3641489679" sldId="502"/>
            <ac:spMk id="173" creationId="{D7BF63D1-505F-448B-8612-7AAD10D1197C}"/>
          </ac:spMkLst>
        </pc:spChg>
        <pc:spChg chg="mod">
          <ac:chgData name="Shegufta Ahsan" userId="a972ddd70579ae41" providerId="LiveId" clId="{6910B637-3B8D-42F4-B48A-5CFBDD6ECBA6}" dt="2020-05-11T16:19:42.266" v="3208"/>
          <ac:spMkLst>
            <pc:docMk/>
            <pc:sldMk cId="3641489679" sldId="502"/>
            <ac:spMk id="174" creationId="{BB310F2F-D445-44C7-8FEA-FADC0C406A51}"/>
          </ac:spMkLst>
        </pc:spChg>
        <pc:spChg chg="mod">
          <ac:chgData name="Shegufta Ahsan" userId="a972ddd70579ae41" providerId="LiveId" clId="{6910B637-3B8D-42F4-B48A-5CFBDD6ECBA6}" dt="2020-05-11T16:19:42.266" v="3208"/>
          <ac:spMkLst>
            <pc:docMk/>
            <pc:sldMk cId="3641489679" sldId="502"/>
            <ac:spMk id="175" creationId="{973C4DCA-888D-4271-ABB5-295D1686E4D0}"/>
          </ac:spMkLst>
        </pc:spChg>
        <pc:spChg chg="mod">
          <ac:chgData name="Shegufta Ahsan" userId="a972ddd70579ae41" providerId="LiveId" clId="{6910B637-3B8D-42F4-B48A-5CFBDD6ECBA6}" dt="2020-05-11T16:19:42.266" v="3208"/>
          <ac:spMkLst>
            <pc:docMk/>
            <pc:sldMk cId="3641489679" sldId="502"/>
            <ac:spMk id="176" creationId="{090E138A-A41B-4A87-839B-FDB597CBB167}"/>
          </ac:spMkLst>
        </pc:spChg>
        <pc:spChg chg="mod">
          <ac:chgData name="Shegufta Ahsan" userId="a972ddd70579ae41" providerId="LiveId" clId="{6910B637-3B8D-42F4-B48A-5CFBDD6ECBA6}" dt="2020-05-11T16:19:42.266" v="3208"/>
          <ac:spMkLst>
            <pc:docMk/>
            <pc:sldMk cId="3641489679" sldId="502"/>
            <ac:spMk id="177" creationId="{476D418F-3021-4D51-A4DC-5969BAFA6D98}"/>
          </ac:spMkLst>
        </pc:spChg>
        <pc:spChg chg="mod">
          <ac:chgData name="Shegufta Ahsan" userId="a972ddd70579ae41" providerId="LiveId" clId="{6910B637-3B8D-42F4-B48A-5CFBDD6ECBA6}" dt="2020-05-11T16:19:42.266" v="3208"/>
          <ac:spMkLst>
            <pc:docMk/>
            <pc:sldMk cId="3641489679" sldId="502"/>
            <ac:spMk id="178" creationId="{CDF19499-EDA7-492F-9EFC-0DE3BF0673D5}"/>
          </ac:spMkLst>
        </pc:spChg>
        <pc:spChg chg="mod">
          <ac:chgData name="Shegufta Ahsan" userId="a972ddd70579ae41" providerId="LiveId" clId="{6910B637-3B8D-42F4-B48A-5CFBDD6ECBA6}" dt="2020-05-11T16:19:42.266" v="3208"/>
          <ac:spMkLst>
            <pc:docMk/>
            <pc:sldMk cId="3641489679" sldId="502"/>
            <ac:spMk id="179" creationId="{54F1F327-F227-46B8-9E1D-3A1C7A519437}"/>
          </ac:spMkLst>
        </pc:spChg>
        <pc:spChg chg="mod">
          <ac:chgData name="Shegufta Ahsan" userId="a972ddd70579ae41" providerId="LiveId" clId="{6910B637-3B8D-42F4-B48A-5CFBDD6ECBA6}" dt="2020-05-11T16:19:42.266" v="3208"/>
          <ac:spMkLst>
            <pc:docMk/>
            <pc:sldMk cId="3641489679" sldId="502"/>
            <ac:spMk id="180" creationId="{EDBFCF83-80EA-407E-8CC5-541ADEB8F898}"/>
          </ac:spMkLst>
        </pc:spChg>
        <pc:spChg chg="mod">
          <ac:chgData name="Shegufta Ahsan" userId="a972ddd70579ae41" providerId="LiveId" clId="{6910B637-3B8D-42F4-B48A-5CFBDD6ECBA6}" dt="2020-05-11T16:19:42.266" v="3208"/>
          <ac:spMkLst>
            <pc:docMk/>
            <pc:sldMk cId="3641489679" sldId="502"/>
            <ac:spMk id="181" creationId="{0F5E8C7E-D99C-4477-8826-B33ED1C2DCDD}"/>
          </ac:spMkLst>
        </pc:spChg>
        <pc:spChg chg="mod">
          <ac:chgData name="Shegufta Ahsan" userId="a972ddd70579ae41" providerId="LiveId" clId="{6910B637-3B8D-42F4-B48A-5CFBDD6ECBA6}" dt="2020-05-11T16:19:42.266" v="3208"/>
          <ac:spMkLst>
            <pc:docMk/>
            <pc:sldMk cId="3641489679" sldId="502"/>
            <ac:spMk id="182" creationId="{5A932095-FA70-4C6A-8B6C-28795C444708}"/>
          </ac:spMkLst>
        </pc:spChg>
        <pc:spChg chg="mod">
          <ac:chgData name="Shegufta Ahsan" userId="a972ddd70579ae41" providerId="LiveId" clId="{6910B637-3B8D-42F4-B48A-5CFBDD6ECBA6}" dt="2020-05-11T16:19:42.266" v="3208"/>
          <ac:spMkLst>
            <pc:docMk/>
            <pc:sldMk cId="3641489679" sldId="502"/>
            <ac:spMk id="183" creationId="{E59CD52F-F0BC-4E7B-8A28-2638B647E42F}"/>
          </ac:spMkLst>
        </pc:spChg>
        <pc:spChg chg="mod">
          <ac:chgData name="Shegufta Ahsan" userId="a972ddd70579ae41" providerId="LiveId" clId="{6910B637-3B8D-42F4-B48A-5CFBDD6ECBA6}" dt="2020-05-11T16:19:42.266" v="3208"/>
          <ac:spMkLst>
            <pc:docMk/>
            <pc:sldMk cId="3641489679" sldId="502"/>
            <ac:spMk id="187" creationId="{81A66A35-7559-4B7D-9F05-CE5868B1598E}"/>
          </ac:spMkLst>
        </pc:spChg>
        <pc:spChg chg="mod">
          <ac:chgData name="Shegufta Ahsan" userId="a972ddd70579ae41" providerId="LiveId" clId="{6910B637-3B8D-42F4-B48A-5CFBDD6ECBA6}" dt="2020-05-11T16:19:42.266" v="3208"/>
          <ac:spMkLst>
            <pc:docMk/>
            <pc:sldMk cId="3641489679" sldId="502"/>
            <ac:spMk id="188" creationId="{CA7CF6DB-F89E-496D-87D7-68B62AA194D1}"/>
          </ac:spMkLst>
        </pc:spChg>
        <pc:spChg chg="mod">
          <ac:chgData name="Shegufta Ahsan" userId="a972ddd70579ae41" providerId="LiveId" clId="{6910B637-3B8D-42F4-B48A-5CFBDD6ECBA6}" dt="2020-05-11T16:19:42.266" v="3208"/>
          <ac:spMkLst>
            <pc:docMk/>
            <pc:sldMk cId="3641489679" sldId="502"/>
            <ac:spMk id="189" creationId="{7C53E36A-178D-44A0-93C6-E48D253846C8}"/>
          </ac:spMkLst>
        </pc:spChg>
        <pc:spChg chg="mod">
          <ac:chgData name="Shegufta Ahsan" userId="a972ddd70579ae41" providerId="LiveId" clId="{6910B637-3B8D-42F4-B48A-5CFBDD6ECBA6}" dt="2020-05-11T16:19:42.266" v="3208"/>
          <ac:spMkLst>
            <pc:docMk/>
            <pc:sldMk cId="3641489679" sldId="502"/>
            <ac:spMk id="190" creationId="{850D14CF-EC70-4B1F-A3A9-5F366CDE6FFF}"/>
          </ac:spMkLst>
        </pc:spChg>
        <pc:spChg chg="mod">
          <ac:chgData name="Shegufta Ahsan" userId="a972ddd70579ae41" providerId="LiveId" clId="{6910B637-3B8D-42F4-B48A-5CFBDD6ECBA6}" dt="2020-05-11T16:19:42.266" v="3208"/>
          <ac:spMkLst>
            <pc:docMk/>
            <pc:sldMk cId="3641489679" sldId="502"/>
            <ac:spMk id="191" creationId="{A62047CD-7A7C-44B7-8A54-0D0D2E39DAA8}"/>
          </ac:spMkLst>
        </pc:spChg>
        <pc:spChg chg="mod">
          <ac:chgData name="Shegufta Ahsan" userId="a972ddd70579ae41" providerId="LiveId" clId="{6910B637-3B8D-42F4-B48A-5CFBDD6ECBA6}" dt="2020-05-11T16:19:42.266" v="3208"/>
          <ac:spMkLst>
            <pc:docMk/>
            <pc:sldMk cId="3641489679" sldId="502"/>
            <ac:spMk id="192" creationId="{EBF51FD7-9F86-4EE4-9CFC-C55E05F159CC}"/>
          </ac:spMkLst>
        </pc:spChg>
        <pc:spChg chg="mod">
          <ac:chgData name="Shegufta Ahsan" userId="a972ddd70579ae41" providerId="LiveId" clId="{6910B637-3B8D-42F4-B48A-5CFBDD6ECBA6}" dt="2020-05-11T16:19:42.266" v="3208"/>
          <ac:spMkLst>
            <pc:docMk/>
            <pc:sldMk cId="3641489679" sldId="502"/>
            <ac:spMk id="193" creationId="{125026CB-58FC-4C17-8292-7362237100F4}"/>
          </ac:spMkLst>
        </pc:spChg>
        <pc:spChg chg="mod">
          <ac:chgData name="Shegufta Ahsan" userId="a972ddd70579ae41" providerId="LiveId" clId="{6910B637-3B8D-42F4-B48A-5CFBDD6ECBA6}" dt="2020-05-11T16:19:42.266" v="3208"/>
          <ac:spMkLst>
            <pc:docMk/>
            <pc:sldMk cId="3641489679" sldId="502"/>
            <ac:spMk id="194" creationId="{2FD4B044-776D-4252-AE48-1FBA969179B4}"/>
          </ac:spMkLst>
        </pc:spChg>
        <pc:spChg chg="mod">
          <ac:chgData name="Shegufta Ahsan" userId="a972ddd70579ae41" providerId="LiveId" clId="{6910B637-3B8D-42F4-B48A-5CFBDD6ECBA6}" dt="2020-05-11T16:19:42.266" v="3208"/>
          <ac:spMkLst>
            <pc:docMk/>
            <pc:sldMk cId="3641489679" sldId="502"/>
            <ac:spMk id="195" creationId="{88B3A2D7-6F67-4D30-832D-9752E30A5AEB}"/>
          </ac:spMkLst>
        </pc:spChg>
        <pc:spChg chg="mod">
          <ac:chgData name="Shegufta Ahsan" userId="a972ddd70579ae41" providerId="LiveId" clId="{6910B637-3B8D-42F4-B48A-5CFBDD6ECBA6}" dt="2020-05-11T16:19:42.266" v="3208"/>
          <ac:spMkLst>
            <pc:docMk/>
            <pc:sldMk cId="3641489679" sldId="502"/>
            <ac:spMk id="201" creationId="{BA9DEC0C-C23A-4F28-97EA-D289C47B39E8}"/>
          </ac:spMkLst>
        </pc:spChg>
        <pc:spChg chg="mod">
          <ac:chgData name="Shegufta Ahsan" userId="a972ddd70579ae41" providerId="LiveId" clId="{6910B637-3B8D-42F4-B48A-5CFBDD6ECBA6}" dt="2020-05-11T16:19:42.266" v="3208"/>
          <ac:spMkLst>
            <pc:docMk/>
            <pc:sldMk cId="3641489679" sldId="502"/>
            <ac:spMk id="202" creationId="{63D3222B-D863-459F-93E0-359B65F12438}"/>
          </ac:spMkLst>
        </pc:spChg>
        <pc:spChg chg="mod">
          <ac:chgData name="Shegufta Ahsan" userId="a972ddd70579ae41" providerId="LiveId" clId="{6910B637-3B8D-42F4-B48A-5CFBDD6ECBA6}" dt="2020-05-11T16:19:42.266" v="3208"/>
          <ac:spMkLst>
            <pc:docMk/>
            <pc:sldMk cId="3641489679" sldId="502"/>
            <ac:spMk id="203" creationId="{C05BECA9-D9D5-4C31-840B-E33D6A63E7E4}"/>
          </ac:spMkLst>
        </pc:spChg>
        <pc:spChg chg="mod">
          <ac:chgData name="Shegufta Ahsan" userId="a972ddd70579ae41" providerId="LiveId" clId="{6910B637-3B8D-42F4-B48A-5CFBDD6ECBA6}" dt="2020-05-11T16:19:42.266" v="3208"/>
          <ac:spMkLst>
            <pc:docMk/>
            <pc:sldMk cId="3641489679" sldId="502"/>
            <ac:spMk id="204" creationId="{9C24828B-BECA-464B-B2DB-A80C675876B2}"/>
          </ac:spMkLst>
        </pc:spChg>
        <pc:spChg chg="mod">
          <ac:chgData name="Shegufta Ahsan" userId="a972ddd70579ae41" providerId="LiveId" clId="{6910B637-3B8D-42F4-B48A-5CFBDD6ECBA6}" dt="2020-05-11T16:19:42.266" v="3208"/>
          <ac:spMkLst>
            <pc:docMk/>
            <pc:sldMk cId="3641489679" sldId="502"/>
            <ac:spMk id="205" creationId="{CAB7F746-A43E-4346-8DC1-3D114D9103B5}"/>
          </ac:spMkLst>
        </pc:spChg>
        <pc:spChg chg="mod">
          <ac:chgData name="Shegufta Ahsan" userId="a972ddd70579ae41" providerId="LiveId" clId="{6910B637-3B8D-42F4-B48A-5CFBDD6ECBA6}" dt="2020-05-11T16:19:42.266" v="3208"/>
          <ac:spMkLst>
            <pc:docMk/>
            <pc:sldMk cId="3641489679" sldId="502"/>
            <ac:spMk id="206" creationId="{5634B3FF-5FDA-455B-A85E-FFA165571D36}"/>
          </ac:spMkLst>
        </pc:spChg>
        <pc:spChg chg="mod">
          <ac:chgData name="Shegufta Ahsan" userId="a972ddd70579ae41" providerId="LiveId" clId="{6910B637-3B8D-42F4-B48A-5CFBDD6ECBA6}" dt="2020-05-11T16:19:42.266" v="3208"/>
          <ac:spMkLst>
            <pc:docMk/>
            <pc:sldMk cId="3641489679" sldId="502"/>
            <ac:spMk id="207" creationId="{12DB4A36-1008-4D1E-AB34-C87119989126}"/>
          </ac:spMkLst>
        </pc:spChg>
        <pc:spChg chg="mod">
          <ac:chgData name="Shegufta Ahsan" userId="a972ddd70579ae41" providerId="LiveId" clId="{6910B637-3B8D-42F4-B48A-5CFBDD6ECBA6}" dt="2020-05-11T16:19:42.266" v="3208"/>
          <ac:spMkLst>
            <pc:docMk/>
            <pc:sldMk cId="3641489679" sldId="502"/>
            <ac:spMk id="208" creationId="{75DFEE7E-424B-49CA-94B7-898EE8C8B5B7}"/>
          </ac:spMkLst>
        </pc:spChg>
        <pc:spChg chg="mod">
          <ac:chgData name="Shegufta Ahsan" userId="a972ddd70579ae41" providerId="LiveId" clId="{6910B637-3B8D-42F4-B48A-5CFBDD6ECBA6}" dt="2020-05-11T16:19:42.266" v="3208"/>
          <ac:spMkLst>
            <pc:docMk/>
            <pc:sldMk cId="3641489679" sldId="502"/>
            <ac:spMk id="209" creationId="{6A08C791-B48A-4DB5-A7C7-B1D874EEAAD3}"/>
          </ac:spMkLst>
        </pc:spChg>
        <pc:spChg chg="mod">
          <ac:chgData name="Shegufta Ahsan" userId="a972ddd70579ae41" providerId="LiveId" clId="{6910B637-3B8D-42F4-B48A-5CFBDD6ECBA6}" dt="2020-05-11T16:19:42.266" v="3208"/>
          <ac:spMkLst>
            <pc:docMk/>
            <pc:sldMk cId="3641489679" sldId="502"/>
            <ac:spMk id="210" creationId="{E49D4A4F-074A-4581-A043-4868AC875C1F}"/>
          </ac:spMkLst>
        </pc:spChg>
        <pc:spChg chg="mod">
          <ac:chgData name="Shegufta Ahsan" userId="a972ddd70579ae41" providerId="LiveId" clId="{6910B637-3B8D-42F4-B48A-5CFBDD6ECBA6}" dt="2020-05-11T16:21:31.025" v="3215"/>
          <ac:spMkLst>
            <pc:docMk/>
            <pc:sldMk cId="3641489679" sldId="502"/>
            <ac:spMk id="213" creationId="{55FFCD03-455A-453F-AD48-524157A1DA27}"/>
          </ac:spMkLst>
        </pc:spChg>
        <pc:spChg chg="mod">
          <ac:chgData name="Shegufta Ahsan" userId="a972ddd70579ae41" providerId="LiveId" clId="{6910B637-3B8D-42F4-B48A-5CFBDD6ECBA6}" dt="2020-05-11T16:21:31.025" v="3215"/>
          <ac:spMkLst>
            <pc:docMk/>
            <pc:sldMk cId="3641489679" sldId="502"/>
            <ac:spMk id="215" creationId="{55225E7B-C2AD-4979-A5AE-FC89523E6713}"/>
          </ac:spMkLst>
        </pc:spChg>
        <pc:spChg chg="mod">
          <ac:chgData name="Shegufta Ahsan" userId="a972ddd70579ae41" providerId="LiveId" clId="{6910B637-3B8D-42F4-B48A-5CFBDD6ECBA6}" dt="2020-05-11T16:21:31.025" v="3215"/>
          <ac:spMkLst>
            <pc:docMk/>
            <pc:sldMk cId="3641489679" sldId="502"/>
            <ac:spMk id="216" creationId="{3E695A12-574C-4ABB-9177-C92BE79F33B0}"/>
          </ac:spMkLst>
        </pc:spChg>
        <pc:spChg chg="mod">
          <ac:chgData name="Shegufta Ahsan" userId="a972ddd70579ae41" providerId="LiveId" clId="{6910B637-3B8D-42F4-B48A-5CFBDD6ECBA6}" dt="2020-05-11T16:21:31.025" v="3215"/>
          <ac:spMkLst>
            <pc:docMk/>
            <pc:sldMk cId="3641489679" sldId="502"/>
            <ac:spMk id="217" creationId="{EE48C427-0B06-475E-A2A8-57177A25B5D5}"/>
          </ac:spMkLst>
        </pc:spChg>
        <pc:spChg chg="mod">
          <ac:chgData name="Shegufta Ahsan" userId="a972ddd70579ae41" providerId="LiveId" clId="{6910B637-3B8D-42F4-B48A-5CFBDD6ECBA6}" dt="2020-05-11T16:21:31.025" v="3215"/>
          <ac:spMkLst>
            <pc:docMk/>
            <pc:sldMk cId="3641489679" sldId="502"/>
            <ac:spMk id="218" creationId="{55A490AB-6F5B-4C2B-8DD7-7B48EB5C659E}"/>
          </ac:spMkLst>
        </pc:spChg>
        <pc:spChg chg="mod">
          <ac:chgData name="Shegufta Ahsan" userId="a972ddd70579ae41" providerId="LiveId" clId="{6910B637-3B8D-42F4-B48A-5CFBDD6ECBA6}" dt="2020-05-11T16:21:31.025" v="3215"/>
          <ac:spMkLst>
            <pc:docMk/>
            <pc:sldMk cId="3641489679" sldId="502"/>
            <ac:spMk id="219" creationId="{6E2977D8-2728-4060-BA5C-148CFA154B99}"/>
          </ac:spMkLst>
        </pc:spChg>
        <pc:spChg chg="mod">
          <ac:chgData name="Shegufta Ahsan" userId="a972ddd70579ae41" providerId="LiveId" clId="{6910B637-3B8D-42F4-B48A-5CFBDD6ECBA6}" dt="2020-05-11T16:21:31.025" v="3215"/>
          <ac:spMkLst>
            <pc:docMk/>
            <pc:sldMk cId="3641489679" sldId="502"/>
            <ac:spMk id="220" creationId="{4581947D-0A20-4D0B-8022-00224CC85229}"/>
          </ac:spMkLst>
        </pc:spChg>
        <pc:spChg chg="mod">
          <ac:chgData name="Shegufta Ahsan" userId="a972ddd70579ae41" providerId="LiveId" clId="{6910B637-3B8D-42F4-B48A-5CFBDD6ECBA6}" dt="2020-05-11T16:21:31.025" v="3215"/>
          <ac:spMkLst>
            <pc:docMk/>
            <pc:sldMk cId="3641489679" sldId="502"/>
            <ac:spMk id="223" creationId="{0720FF86-E9B4-4FDD-B2DB-D428153DC9D4}"/>
          </ac:spMkLst>
        </pc:spChg>
        <pc:spChg chg="mod">
          <ac:chgData name="Shegufta Ahsan" userId="a972ddd70579ae41" providerId="LiveId" clId="{6910B637-3B8D-42F4-B48A-5CFBDD6ECBA6}" dt="2020-05-11T16:21:31.025" v="3215"/>
          <ac:spMkLst>
            <pc:docMk/>
            <pc:sldMk cId="3641489679" sldId="502"/>
            <ac:spMk id="224" creationId="{420B20FD-7B0A-4C75-8001-28F7EB754DA3}"/>
          </ac:spMkLst>
        </pc:spChg>
        <pc:spChg chg="mod">
          <ac:chgData name="Shegufta Ahsan" userId="a972ddd70579ae41" providerId="LiveId" clId="{6910B637-3B8D-42F4-B48A-5CFBDD6ECBA6}" dt="2020-05-11T16:21:31.025" v="3215"/>
          <ac:spMkLst>
            <pc:docMk/>
            <pc:sldMk cId="3641489679" sldId="502"/>
            <ac:spMk id="225" creationId="{6A140424-F1F6-42D7-AD0B-6B52F958FFFE}"/>
          </ac:spMkLst>
        </pc:spChg>
        <pc:spChg chg="mod">
          <ac:chgData name="Shegufta Ahsan" userId="a972ddd70579ae41" providerId="LiveId" clId="{6910B637-3B8D-42F4-B48A-5CFBDD6ECBA6}" dt="2020-05-11T16:21:31.025" v="3215"/>
          <ac:spMkLst>
            <pc:docMk/>
            <pc:sldMk cId="3641489679" sldId="502"/>
            <ac:spMk id="226" creationId="{82FDA163-C42A-416B-934C-13F4F3BA57C3}"/>
          </ac:spMkLst>
        </pc:spChg>
        <pc:spChg chg="mod">
          <ac:chgData name="Shegufta Ahsan" userId="a972ddd70579ae41" providerId="LiveId" clId="{6910B637-3B8D-42F4-B48A-5CFBDD6ECBA6}" dt="2020-05-11T16:21:31.025" v="3215"/>
          <ac:spMkLst>
            <pc:docMk/>
            <pc:sldMk cId="3641489679" sldId="502"/>
            <ac:spMk id="227" creationId="{A69678E0-1560-4FBF-94F7-E2E3F64B076D}"/>
          </ac:spMkLst>
        </pc:spChg>
        <pc:spChg chg="mod">
          <ac:chgData name="Shegufta Ahsan" userId="a972ddd70579ae41" providerId="LiveId" clId="{6910B637-3B8D-42F4-B48A-5CFBDD6ECBA6}" dt="2020-05-11T16:21:31.025" v="3215"/>
          <ac:spMkLst>
            <pc:docMk/>
            <pc:sldMk cId="3641489679" sldId="502"/>
            <ac:spMk id="228" creationId="{0750DFEB-7AE7-49C0-9C34-B8C41DE083AE}"/>
          </ac:spMkLst>
        </pc:spChg>
        <pc:spChg chg="mod">
          <ac:chgData name="Shegufta Ahsan" userId="a972ddd70579ae41" providerId="LiveId" clId="{6910B637-3B8D-42F4-B48A-5CFBDD6ECBA6}" dt="2020-05-11T16:21:31.025" v="3215"/>
          <ac:spMkLst>
            <pc:docMk/>
            <pc:sldMk cId="3641489679" sldId="502"/>
            <ac:spMk id="229" creationId="{57F60EBF-671B-4CF9-823C-E9C193637F04}"/>
          </ac:spMkLst>
        </pc:spChg>
        <pc:spChg chg="mod">
          <ac:chgData name="Shegufta Ahsan" userId="a972ddd70579ae41" providerId="LiveId" clId="{6910B637-3B8D-42F4-B48A-5CFBDD6ECBA6}" dt="2020-05-11T16:21:31.025" v="3215"/>
          <ac:spMkLst>
            <pc:docMk/>
            <pc:sldMk cId="3641489679" sldId="502"/>
            <ac:spMk id="230" creationId="{E3075411-CCD0-48A1-A918-198A5378ACEC}"/>
          </ac:spMkLst>
        </pc:spChg>
        <pc:spChg chg="mod">
          <ac:chgData name="Shegufta Ahsan" userId="a972ddd70579ae41" providerId="LiveId" clId="{6910B637-3B8D-42F4-B48A-5CFBDD6ECBA6}" dt="2020-05-11T16:21:31.025" v="3215"/>
          <ac:spMkLst>
            <pc:docMk/>
            <pc:sldMk cId="3641489679" sldId="502"/>
            <ac:spMk id="231" creationId="{93BE6722-D9DD-400A-AA90-86793407EFD1}"/>
          </ac:spMkLst>
        </pc:spChg>
        <pc:spChg chg="mod">
          <ac:chgData name="Shegufta Ahsan" userId="a972ddd70579ae41" providerId="LiveId" clId="{6910B637-3B8D-42F4-B48A-5CFBDD6ECBA6}" dt="2020-05-11T16:21:31.025" v="3215"/>
          <ac:spMkLst>
            <pc:docMk/>
            <pc:sldMk cId="3641489679" sldId="502"/>
            <ac:spMk id="232" creationId="{1DCAEAEF-23BC-4E12-92BC-CB0F52407539}"/>
          </ac:spMkLst>
        </pc:spChg>
        <pc:spChg chg="mod">
          <ac:chgData name="Shegufta Ahsan" userId="a972ddd70579ae41" providerId="LiveId" clId="{6910B637-3B8D-42F4-B48A-5CFBDD6ECBA6}" dt="2020-05-11T16:21:31.025" v="3215"/>
          <ac:spMkLst>
            <pc:docMk/>
            <pc:sldMk cId="3641489679" sldId="502"/>
            <ac:spMk id="233" creationId="{C1C867E0-2FFA-4615-B8B3-87444BEAB252}"/>
          </ac:spMkLst>
        </pc:spChg>
        <pc:spChg chg="mod">
          <ac:chgData name="Shegufta Ahsan" userId="a972ddd70579ae41" providerId="LiveId" clId="{6910B637-3B8D-42F4-B48A-5CFBDD6ECBA6}" dt="2020-05-11T16:21:31.025" v="3215"/>
          <ac:spMkLst>
            <pc:docMk/>
            <pc:sldMk cId="3641489679" sldId="502"/>
            <ac:spMk id="234" creationId="{002A823B-8002-42DF-B725-CDC0CFEA565A}"/>
          </ac:spMkLst>
        </pc:spChg>
        <pc:spChg chg="mod">
          <ac:chgData name="Shegufta Ahsan" userId="a972ddd70579ae41" providerId="LiveId" clId="{6910B637-3B8D-42F4-B48A-5CFBDD6ECBA6}" dt="2020-05-11T16:21:31.025" v="3215"/>
          <ac:spMkLst>
            <pc:docMk/>
            <pc:sldMk cId="3641489679" sldId="502"/>
            <ac:spMk id="235" creationId="{E6DB3E1C-D143-4B7D-A796-868C544AB8B9}"/>
          </ac:spMkLst>
        </pc:spChg>
        <pc:spChg chg="mod">
          <ac:chgData name="Shegufta Ahsan" userId="a972ddd70579ae41" providerId="LiveId" clId="{6910B637-3B8D-42F4-B48A-5CFBDD6ECBA6}" dt="2020-05-11T16:21:31.025" v="3215"/>
          <ac:spMkLst>
            <pc:docMk/>
            <pc:sldMk cId="3641489679" sldId="502"/>
            <ac:spMk id="236" creationId="{B8D6D2D5-F1DC-4542-8B91-111F382F3E63}"/>
          </ac:spMkLst>
        </pc:spChg>
        <pc:spChg chg="mod">
          <ac:chgData name="Shegufta Ahsan" userId="a972ddd70579ae41" providerId="LiveId" clId="{6910B637-3B8D-42F4-B48A-5CFBDD6ECBA6}" dt="2020-05-11T16:21:31.025" v="3215"/>
          <ac:spMkLst>
            <pc:docMk/>
            <pc:sldMk cId="3641489679" sldId="502"/>
            <ac:spMk id="237" creationId="{99A0360B-B9B2-4D89-934E-5972162DDD93}"/>
          </ac:spMkLst>
        </pc:spChg>
        <pc:spChg chg="mod">
          <ac:chgData name="Shegufta Ahsan" userId="a972ddd70579ae41" providerId="LiveId" clId="{6910B637-3B8D-42F4-B48A-5CFBDD6ECBA6}" dt="2020-05-11T16:21:31.025" v="3215"/>
          <ac:spMkLst>
            <pc:docMk/>
            <pc:sldMk cId="3641489679" sldId="502"/>
            <ac:spMk id="238" creationId="{F71BC177-2406-4AB5-9271-9E16E7535275}"/>
          </ac:spMkLst>
        </pc:spChg>
        <pc:spChg chg="mod">
          <ac:chgData name="Shegufta Ahsan" userId="a972ddd70579ae41" providerId="LiveId" clId="{6910B637-3B8D-42F4-B48A-5CFBDD6ECBA6}" dt="2020-05-11T16:21:31.025" v="3215"/>
          <ac:spMkLst>
            <pc:docMk/>
            <pc:sldMk cId="3641489679" sldId="502"/>
            <ac:spMk id="242" creationId="{6CC5EA01-CD7C-4B44-8D71-4C92CA817F64}"/>
          </ac:spMkLst>
        </pc:spChg>
        <pc:spChg chg="mod">
          <ac:chgData name="Shegufta Ahsan" userId="a972ddd70579ae41" providerId="LiveId" clId="{6910B637-3B8D-42F4-B48A-5CFBDD6ECBA6}" dt="2020-05-11T16:21:31.025" v="3215"/>
          <ac:spMkLst>
            <pc:docMk/>
            <pc:sldMk cId="3641489679" sldId="502"/>
            <ac:spMk id="243" creationId="{F29A0DA4-E07C-48AB-A2C4-1D489980387F}"/>
          </ac:spMkLst>
        </pc:spChg>
        <pc:spChg chg="mod">
          <ac:chgData name="Shegufta Ahsan" userId="a972ddd70579ae41" providerId="LiveId" clId="{6910B637-3B8D-42F4-B48A-5CFBDD6ECBA6}" dt="2020-05-11T16:21:31.025" v="3215"/>
          <ac:spMkLst>
            <pc:docMk/>
            <pc:sldMk cId="3641489679" sldId="502"/>
            <ac:spMk id="244" creationId="{78522237-C827-49E8-AB24-1AFB907B1013}"/>
          </ac:spMkLst>
        </pc:spChg>
        <pc:spChg chg="mod">
          <ac:chgData name="Shegufta Ahsan" userId="a972ddd70579ae41" providerId="LiveId" clId="{6910B637-3B8D-42F4-B48A-5CFBDD6ECBA6}" dt="2020-05-11T16:21:31.025" v="3215"/>
          <ac:spMkLst>
            <pc:docMk/>
            <pc:sldMk cId="3641489679" sldId="502"/>
            <ac:spMk id="245" creationId="{E767918C-C76D-45E8-9F66-B594C1D60615}"/>
          </ac:spMkLst>
        </pc:spChg>
        <pc:spChg chg="mod">
          <ac:chgData name="Shegufta Ahsan" userId="a972ddd70579ae41" providerId="LiveId" clId="{6910B637-3B8D-42F4-B48A-5CFBDD6ECBA6}" dt="2020-05-11T16:21:31.025" v="3215"/>
          <ac:spMkLst>
            <pc:docMk/>
            <pc:sldMk cId="3641489679" sldId="502"/>
            <ac:spMk id="246" creationId="{DE15E224-EEB2-41C0-993C-B4F8B9F0FB94}"/>
          </ac:spMkLst>
        </pc:spChg>
        <pc:spChg chg="mod">
          <ac:chgData name="Shegufta Ahsan" userId="a972ddd70579ae41" providerId="LiveId" clId="{6910B637-3B8D-42F4-B48A-5CFBDD6ECBA6}" dt="2020-05-11T16:21:31.025" v="3215"/>
          <ac:spMkLst>
            <pc:docMk/>
            <pc:sldMk cId="3641489679" sldId="502"/>
            <ac:spMk id="247" creationId="{59C2E0E9-8DDE-4A84-8CFC-0B38E259E378}"/>
          </ac:spMkLst>
        </pc:spChg>
        <pc:spChg chg="mod">
          <ac:chgData name="Shegufta Ahsan" userId="a972ddd70579ae41" providerId="LiveId" clId="{6910B637-3B8D-42F4-B48A-5CFBDD6ECBA6}" dt="2020-05-11T16:21:31.025" v="3215"/>
          <ac:spMkLst>
            <pc:docMk/>
            <pc:sldMk cId="3641489679" sldId="502"/>
            <ac:spMk id="248" creationId="{D76DFBDE-0AA3-494C-A8CD-046FA4EC669D}"/>
          </ac:spMkLst>
        </pc:spChg>
        <pc:spChg chg="mod">
          <ac:chgData name="Shegufta Ahsan" userId="a972ddd70579ae41" providerId="LiveId" clId="{6910B637-3B8D-42F4-B48A-5CFBDD6ECBA6}" dt="2020-05-11T16:21:31.025" v="3215"/>
          <ac:spMkLst>
            <pc:docMk/>
            <pc:sldMk cId="3641489679" sldId="502"/>
            <ac:spMk id="249" creationId="{F7A041A3-F05F-4305-9BB1-7FD9FFCAD001}"/>
          </ac:spMkLst>
        </pc:spChg>
        <pc:spChg chg="mod">
          <ac:chgData name="Shegufta Ahsan" userId="a972ddd70579ae41" providerId="LiveId" clId="{6910B637-3B8D-42F4-B48A-5CFBDD6ECBA6}" dt="2020-05-11T16:21:31.025" v="3215"/>
          <ac:spMkLst>
            <pc:docMk/>
            <pc:sldMk cId="3641489679" sldId="502"/>
            <ac:spMk id="250" creationId="{A644DABB-33D1-45EC-AD54-1E41E5ED11A6}"/>
          </ac:spMkLst>
        </pc:spChg>
        <pc:spChg chg="mod">
          <ac:chgData name="Shegufta Ahsan" userId="a972ddd70579ae41" providerId="LiveId" clId="{6910B637-3B8D-42F4-B48A-5CFBDD6ECBA6}" dt="2020-05-11T16:21:31.025" v="3215"/>
          <ac:spMkLst>
            <pc:docMk/>
            <pc:sldMk cId="3641489679" sldId="502"/>
            <ac:spMk id="256" creationId="{5591A3C9-2756-4C2F-8A35-FC1E9A9D9A9E}"/>
          </ac:spMkLst>
        </pc:spChg>
        <pc:spChg chg="mod">
          <ac:chgData name="Shegufta Ahsan" userId="a972ddd70579ae41" providerId="LiveId" clId="{6910B637-3B8D-42F4-B48A-5CFBDD6ECBA6}" dt="2020-05-11T16:21:31.025" v="3215"/>
          <ac:spMkLst>
            <pc:docMk/>
            <pc:sldMk cId="3641489679" sldId="502"/>
            <ac:spMk id="257" creationId="{A37DEC1B-10BF-4B08-825A-B19BD5702935}"/>
          </ac:spMkLst>
        </pc:spChg>
        <pc:spChg chg="mod">
          <ac:chgData name="Shegufta Ahsan" userId="a972ddd70579ae41" providerId="LiveId" clId="{6910B637-3B8D-42F4-B48A-5CFBDD6ECBA6}" dt="2020-05-11T16:21:31.025" v="3215"/>
          <ac:spMkLst>
            <pc:docMk/>
            <pc:sldMk cId="3641489679" sldId="502"/>
            <ac:spMk id="258" creationId="{DD963AF9-6485-4AE1-8B01-8B9D9B736568}"/>
          </ac:spMkLst>
        </pc:spChg>
        <pc:spChg chg="mod">
          <ac:chgData name="Shegufta Ahsan" userId="a972ddd70579ae41" providerId="LiveId" clId="{6910B637-3B8D-42F4-B48A-5CFBDD6ECBA6}" dt="2020-05-11T16:21:31.025" v="3215"/>
          <ac:spMkLst>
            <pc:docMk/>
            <pc:sldMk cId="3641489679" sldId="502"/>
            <ac:spMk id="259" creationId="{7C281F85-246D-45E9-B741-D749DFDF14FC}"/>
          </ac:spMkLst>
        </pc:spChg>
        <pc:spChg chg="mod">
          <ac:chgData name="Shegufta Ahsan" userId="a972ddd70579ae41" providerId="LiveId" clId="{6910B637-3B8D-42F4-B48A-5CFBDD6ECBA6}" dt="2020-05-11T16:21:31.025" v="3215"/>
          <ac:spMkLst>
            <pc:docMk/>
            <pc:sldMk cId="3641489679" sldId="502"/>
            <ac:spMk id="260" creationId="{7C46D952-3918-4396-954A-F0B6A81E8B4C}"/>
          </ac:spMkLst>
        </pc:spChg>
        <pc:spChg chg="mod">
          <ac:chgData name="Shegufta Ahsan" userId="a972ddd70579ae41" providerId="LiveId" clId="{6910B637-3B8D-42F4-B48A-5CFBDD6ECBA6}" dt="2020-05-11T16:21:31.025" v="3215"/>
          <ac:spMkLst>
            <pc:docMk/>
            <pc:sldMk cId="3641489679" sldId="502"/>
            <ac:spMk id="261" creationId="{7BDC183C-1C78-4AE3-9B2F-5C7CEE5AD721}"/>
          </ac:spMkLst>
        </pc:spChg>
        <pc:spChg chg="mod">
          <ac:chgData name="Shegufta Ahsan" userId="a972ddd70579ae41" providerId="LiveId" clId="{6910B637-3B8D-42F4-B48A-5CFBDD6ECBA6}" dt="2020-05-11T16:21:31.025" v="3215"/>
          <ac:spMkLst>
            <pc:docMk/>
            <pc:sldMk cId="3641489679" sldId="502"/>
            <ac:spMk id="262" creationId="{36902FB4-4397-4327-AE66-848A8E7E3A3B}"/>
          </ac:spMkLst>
        </pc:spChg>
        <pc:spChg chg="mod">
          <ac:chgData name="Shegufta Ahsan" userId="a972ddd70579ae41" providerId="LiveId" clId="{6910B637-3B8D-42F4-B48A-5CFBDD6ECBA6}" dt="2020-05-11T16:21:31.025" v="3215"/>
          <ac:spMkLst>
            <pc:docMk/>
            <pc:sldMk cId="3641489679" sldId="502"/>
            <ac:spMk id="263" creationId="{76074655-6B7E-4C2A-941B-9360AE6BCB32}"/>
          </ac:spMkLst>
        </pc:spChg>
        <pc:spChg chg="mod">
          <ac:chgData name="Shegufta Ahsan" userId="a972ddd70579ae41" providerId="LiveId" clId="{6910B637-3B8D-42F4-B48A-5CFBDD6ECBA6}" dt="2020-05-11T16:21:31.025" v="3215"/>
          <ac:spMkLst>
            <pc:docMk/>
            <pc:sldMk cId="3641489679" sldId="502"/>
            <ac:spMk id="264" creationId="{E6517B80-D981-4B98-8C95-CE425924E375}"/>
          </ac:spMkLst>
        </pc:spChg>
        <pc:spChg chg="mod">
          <ac:chgData name="Shegufta Ahsan" userId="a972ddd70579ae41" providerId="LiveId" clId="{6910B637-3B8D-42F4-B48A-5CFBDD6ECBA6}" dt="2020-05-11T16:21:31.025" v="3215"/>
          <ac:spMkLst>
            <pc:docMk/>
            <pc:sldMk cId="3641489679" sldId="502"/>
            <ac:spMk id="265" creationId="{E2C6F6E7-8953-4D74-9254-527B3A94870A}"/>
          </ac:spMkLst>
        </pc:spChg>
        <pc:spChg chg="add del mod">
          <ac:chgData name="Shegufta Ahsan" userId="a972ddd70579ae41" providerId="LiveId" clId="{6910B637-3B8D-42F4-B48A-5CFBDD6ECBA6}" dt="2020-05-11T16:21:32.045" v="3216"/>
          <ac:spMkLst>
            <pc:docMk/>
            <pc:sldMk cId="3641489679" sldId="502"/>
            <ac:spMk id="266" creationId="{069738DB-F5C8-483F-9333-778B3996B900}"/>
          </ac:spMkLst>
        </pc:spChg>
        <pc:spChg chg="add mod topLvl">
          <ac:chgData name="Shegufta Ahsan" userId="a972ddd70579ae41" providerId="LiveId" clId="{6910B637-3B8D-42F4-B48A-5CFBDD6ECBA6}" dt="2020-05-11T17:06:54.005" v="3743" actId="164"/>
          <ac:spMkLst>
            <pc:docMk/>
            <pc:sldMk cId="3641489679" sldId="502"/>
            <ac:spMk id="267" creationId="{F552A157-4CD3-4F2C-8491-F96AE4BA2F8D}"/>
          </ac:spMkLst>
        </pc:spChg>
        <pc:spChg chg="add mod topLvl">
          <ac:chgData name="Shegufta Ahsan" userId="a972ddd70579ae41" providerId="LiveId" clId="{6910B637-3B8D-42F4-B48A-5CFBDD6ECBA6}" dt="2020-05-11T17:06:54.005" v="3743" actId="164"/>
          <ac:spMkLst>
            <pc:docMk/>
            <pc:sldMk cId="3641489679" sldId="502"/>
            <ac:spMk id="268" creationId="{2E70F112-4CE5-4BEC-9011-0F27CCB07659}"/>
          </ac:spMkLst>
        </pc:spChg>
        <pc:spChg chg="add mod">
          <ac:chgData name="Shegufta Ahsan" userId="a972ddd70579ae41" providerId="LiveId" clId="{6910B637-3B8D-42F4-B48A-5CFBDD6ECBA6}" dt="2020-05-12T18:12:12.098" v="12467" actId="20577"/>
          <ac:spMkLst>
            <pc:docMk/>
            <pc:sldMk cId="3641489679" sldId="502"/>
            <ac:spMk id="274" creationId="{CCA52CC8-331E-4E18-94AF-C3BD9585518F}"/>
          </ac:spMkLst>
        </pc:spChg>
        <pc:grpChg chg="add del mod topLvl">
          <ac:chgData name="Shegufta Ahsan" userId="a972ddd70579ae41" providerId="LiveId" clId="{6910B637-3B8D-42F4-B48A-5CFBDD6ECBA6}" dt="2020-05-11T17:07:36.164" v="3758" actId="1038"/>
          <ac:grpSpMkLst>
            <pc:docMk/>
            <pc:sldMk cId="3641489679" sldId="502"/>
            <ac:grpSpMk id="3" creationId="{FEC14C88-7B02-4EC8-9547-47970B4CC97E}"/>
          </ac:grpSpMkLst>
        </pc:grpChg>
        <pc:grpChg chg="mod">
          <ac:chgData name="Shegufta Ahsan" userId="a972ddd70579ae41" providerId="LiveId" clId="{6910B637-3B8D-42F4-B48A-5CFBDD6ECBA6}" dt="2020-05-11T17:05:41.175" v="3718" actId="1076"/>
          <ac:grpSpMkLst>
            <pc:docMk/>
            <pc:sldMk cId="3641489679" sldId="502"/>
            <ac:grpSpMk id="5" creationId="{60B7522E-63BE-4A43-8C6B-4A3D964F4840}"/>
          </ac:grpSpMkLst>
        </pc:grpChg>
        <pc:grpChg chg="mod">
          <ac:chgData name="Shegufta Ahsan" userId="a972ddd70579ae41" providerId="LiveId" clId="{6910B637-3B8D-42F4-B48A-5CFBDD6ECBA6}" dt="2020-05-11T17:07:05.535" v="3745" actId="165"/>
          <ac:grpSpMkLst>
            <pc:docMk/>
            <pc:sldMk cId="3641489679" sldId="502"/>
            <ac:grpSpMk id="55" creationId="{8E65C060-48B7-4AE4-A070-E80C019CFE05}"/>
          </ac:grpSpMkLst>
        </pc:grpChg>
        <pc:grpChg chg="mod">
          <ac:chgData name="Shegufta Ahsan" userId="a972ddd70579ae41" providerId="LiveId" clId="{6910B637-3B8D-42F4-B48A-5CFBDD6ECBA6}" dt="2020-05-11T17:07:05.535" v="3745" actId="165"/>
          <ac:grpSpMkLst>
            <pc:docMk/>
            <pc:sldMk cId="3641489679" sldId="502"/>
            <ac:grpSpMk id="57" creationId="{505EA644-9C55-40AB-8998-B6129FE56C82}"/>
          </ac:grpSpMkLst>
        </pc:grpChg>
        <pc:grpChg chg="mod">
          <ac:chgData name="Shegufta Ahsan" userId="a972ddd70579ae41" providerId="LiveId" clId="{6910B637-3B8D-42F4-B48A-5CFBDD6ECBA6}" dt="2020-05-11T17:07:05.535" v="3745" actId="165"/>
          <ac:grpSpMkLst>
            <pc:docMk/>
            <pc:sldMk cId="3641489679" sldId="502"/>
            <ac:grpSpMk id="58" creationId="{1C055178-A917-43BF-A264-E2E250125C06}"/>
          </ac:grpSpMkLst>
        </pc:grpChg>
        <pc:grpChg chg="mod">
          <ac:chgData name="Shegufta Ahsan" userId="a972ddd70579ae41" providerId="LiveId" clId="{6910B637-3B8D-42F4-B48A-5CFBDD6ECBA6}" dt="2020-05-11T17:07:05.535" v="3745" actId="165"/>
          <ac:grpSpMkLst>
            <pc:docMk/>
            <pc:sldMk cId="3641489679" sldId="502"/>
            <ac:grpSpMk id="75" creationId="{10A6ED13-6A24-4720-9913-99C25C471B4C}"/>
          </ac:grpSpMkLst>
        </pc:grpChg>
        <pc:grpChg chg="mod">
          <ac:chgData name="Shegufta Ahsan" userId="a972ddd70579ae41" providerId="LiveId" clId="{6910B637-3B8D-42F4-B48A-5CFBDD6ECBA6}" dt="2020-05-11T17:07:05.535" v="3745" actId="165"/>
          <ac:grpSpMkLst>
            <pc:docMk/>
            <pc:sldMk cId="3641489679" sldId="502"/>
            <ac:grpSpMk id="76" creationId="{76EC3B65-A9CB-411E-9E2B-7803259DC0A3}"/>
          </ac:grpSpMkLst>
        </pc:grpChg>
        <pc:grpChg chg="mod">
          <ac:chgData name="Shegufta Ahsan" userId="a972ddd70579ae41" providerId="LiveId" clId="{6910B637-3B8D-42F4-B48A-5CFBDD6ECBA6}" dt="2020-05-11T17:07:05.535" v="3745" actId="165"/>
          <ac:grpSpMkLst>
            <pc:docMk/>
            <pc:sldMk cId="3641489679" sldId="502"/>
            <ac:grpSpMk id="77" creationId="{9EE24494-D4F2-426D-8B83-5C789BB379F7}"/>
          </ac:grpSpMkLst>
        </pc:grpChg>
        <pc:grpChg chg="mod">
          <ac:chgData name="Shegufta Ahsan" userId="a972ddd70579ae41" providerId="LiveId" clId="{6910B637-3B8D-42F4-B48A-5CFBDD6ECBA6}" dt="2020-05-11T17:07:05.535" v="3745" actId="165"/>
          <ac:grpSpMkLst>
            <pc:docMk/>
            <pc:sldMk cId="3641489679" sldId="502"/>
            <ac:grpSpMk id="87" creationId="{D7A5B455-47BB-4BF6-AE28-AD5CBF1C4970}"/>
          </ac:grpSpMkLst>
        </pc:grpChg>
        <pc:grpChg chg="mod">
          <ac:chgData name="Shegufta Ahsan" userId="a972ddd70579ae41" providerId="LiveId" clId="{6910B637-3B8D-42F4-B48A-5CFBDD6ECBA6}" dt="2020-05-11T17:07:05.535" v="3745" actId="165"/>
          <ac:grpSpMkLst>
            <pc:docMk/>
            <pc:sldMk cId="3641489679" sldId="502"/>
            <ac:grpSpMk id="88" creationId="{A9C0E19A-EF1B-4A30-9B57-FC821C25C0C4}"/>
          </ac:grpSpMkLst>
        </pc:grpChg>
        <pc:grpChg chg="mod">
          <ac:chgData name="Shegufta Ahsan" userId="a972ddd70579ae41" providerId="LiveId" clId="{6910B637-3B8D-42F4-B48A-5CFBDD6ECBA6}" dt="2020-05-11T17:07:05.535" v="3745" actId="165"/>
          <ac:grpSpMkLst>
            <pc:docMk/>
            <pc:sldMk cId="3641489679" sldId="502"/>
            <ac:grpSpMk id="89" creationId="{81C9D6EA-3948-4B59-B216-EF24ACED2F9C}"/>
          </ac:grpSpMkLst>
        </pc:grpChg>
        <pc:grpChg chg="mod">
          <ac:chgData name="Shegufta Ahsan" userId="a972ddd70579ae41" providerId="LiveId" clId="{6910B637-3B8D-42F4-B48A-5CFBDD6ECBA6}" dt="2020-05-11T17:07:05.535" v="3745" actId="165"/>
          <ac:grpSpMkLst>
            <pc:docMk/>
            <pc:sldMk cId="3641489679" sldId="502"/>
            <ac:grpSpMk id="90" creationId="{32D2B6B2-4CEE-4DB0-A0BF-7A3A10B17EEB}"/>
          </ac:grpSpMkLst>
        </pc:grpChg>
        <pc:grpChg chg="mod">
          <ac:chgData name="Shegufta Ahsan" userId="a972ddd70579ae41" providerId="LiveId" clId="{6910B637-3B8D-42F4-B48A-5CFBDD6ECBA6}" dt="2020-05-11T17:07:05.535" v="3745" actId="165"/>
          <ac:grpSpMkLst>
            <pc:docMk/>
            <pc:sldMk cId="3641489679" sldId="502"/>
            <ac:grpSpMk id="91" creationId="{9BBCB885-6076-41D9-A1FD-563AA9218705}"/>
          </ac:grpSpMkLst>
        </pc:grpChg>
        <pc:grpChg chg="del">
          <ac:chgData name="Shegufta Ahsan" userId="a972ddd70579ae41" providerId="LiveId" clId="{6910B637-3B8D-42F4-B48A-5CFBDD6ECBA6}" dt="2020-05-11T15:38:55.204" v="3101" actId="478"/>
          <ac:grpSpMkLst>
            <pc:docMk/>
            <pc:sldMk cId="3641489679" sldId="502"/>
            <ac:grpSpMk id="110" creationId="{2FB3F913-6BA3-436F-A387-35E937B41A55}"/>
          </ac:grpSpMkLst>
        </pc:grpChg>
        <pc:grpChg chg="add mod">
          <ac:chgData name="Shegufta Ahsan" userId="a972ddd70579ae41" providerId="LiveId" clId="{6910B637-3B8D-42F4-B48A-5CFBDD6ECBA6}" dt="2020-05-11T17:05:41.175" v="3718" actId="1076"/>
          <ac:grpSpMkLst>
            <pc:docMk/>
            <pc:sldMk cId="3641489679" sldId="502"/>
            <ac:grpSpMk id="118" creationId="{7ECC237C-9BEB-4895-BCCD-AF3515572C17}"/>
          </ac:grpSpMkLst>
        </pc:grpChg>
        <pc:grpChg chg="add mod">
          <ac:chgData name="Shegufta Ahsan" userId="a972ddd70579ae41" providerId="LiveId" clId="{6910B637-3B8D-42F4-B48A-5CFBDD6ECBA6}" dt="2020-05-11T17:05:41.175" v="3718" actId="1076"/>
          <ac:grpSpMkLst>
            <pc:docMk/>
            <pc:sldMk cId="3641489679" sldId="502"/>
            <ac:grpSpMk id="119" creationId="{7FEED0E4-1DE6-4CF5-AB97-58BA569ECC08}"/>
          </ac:grpSpMkLst>
        </pc:grpChg>
        <pc:grpChg chg="add mod">
          <ac:chgData name="Shegufta Ahsan" userId="a972ddd70579ae41" providerId="LiveId" clId="{6910B637-3B8D-42F4-B48A-5CFBDD6ECBA6}" dt="2020-05-11T17:05:41.175" v="3718" actId="1076"/>
          <ac:grpSpMkLst>
            <pc:docMk/>
            <pc:sldMk cId="3641489679" sldId="502"/>
            <ac:grpSpMk id="128" creationId="{D6F8ACA7-0B14-4C3D-97D5-484D1DABDD1A}"/>
          </ac:grpSpMkLst>
        </pc:grpChg>
        <pc:grpChg chg="add mod">
          <ac:chgData name="Shegufta Ahsan" userId="a972ddd70579ae41" providerId="LiveId" clId="{6910B637-3B8D-42F4-B48A-5CFBDD6ECBA6}" dt="2020-05-11T17:05:41.175" v="3718" actId="1076"/>
          <ac:grpSpMkLst>
            <pc:docMk/>
            <pc:sldMk cId="3641489679" sldId="502"/>
            <ac:grpSpMk id="135" creationId="{BDDF93C0-D3DB-4E8C-AF70-E040130D2D3E}"/>
          </ac:grpSpMkLst>
        </pc:grpChg>
        <pc:grpChg chg="add mod">
          <ac:chgData name="Shegufta Ahsan" userId="a972ddd70579ae41" providerId="LiveId" clId="{6910B637-3B8D-42F4-B48A-5CFBDD6ECBA6}" dt="2020-05-11T16:28:54.112" v="3488" actId="164"/>
          <ac:grpSpMkLst>
            <pc:docMk/>
            <pc:sldMk cId="3641489679" sldId="502"/>
            <ac:grpSpMk id="145" creationId="{AA2FF361-25C9-40AA-A174-9487CD008FD8}"/>
          </ac:grpSpMkLst>
        </pc:grpChg>
        <pc:grpChg chg="add mod">
          <ac:chgData name="Shegufta Ahsan" userId="a972ddd70579ae41" providerId="LiveId" clId="{6910B637-3B8D-42F4-B48A-5CFBDD6ECBA6}" dt="2020-05-11T16:28:54.112" v="3488" actId="164"/>
          <ac:grpSpMkLst>
            <pc:docMk/>
            <pc:sldMk cId="3641489679" sldId="502"/>
            <ac:grpSpMk id="146" creationId="{02399AF5-2CD9-47BF-AA36-8B2785281DD8}"/>
          </ac:grpSpMkLst>
        </pc:grpChg>
        <pc:grpChg chg="add del mod topLvl">
          <ac:chgData name="Shegufta Ahsan" userId="a972ddd70579ae41" providerId="LiveId" clId="{6910B637-3B8D-42F4-B48A-5CFBDD6ECBA6}" dt="2020-05-11T17:07:05.535" v="3745" actId="165"/>
          <ac:grpSpMkLst>
            <pc:docMk/>
            <pc:sldMk cId="3641489679" sldId="502"/>
            <ac:grpSpMk id="155" creationId="{C3D813A8-190F-468D-8D7D-4DA84174FD22}"/>
          </ac:grpSpMkLst>
        </pc:grpChg>
        <pc:grpChg chg="add del mod">
          <ac:chgData name="Shegufta Ahsan" userId="a972ddd70579ae41" providerId="LiveId" clId="{6910B637-3B8D-42F4-B48A-5CFBDD6ECBA6}" dt="2020-05-11T16:19:43.406" v="3209"/>
          <ac:grpSpMkLst>
            <pc:docMk/>
            <pc:sldMk cId="3641489679" sldId="502"/>
            <ac:grpSpMk id="156" creationId="{006DF218-97B8-483D-A70D-F3A1EB71E347}"/>
          </ac:grpSpMkLst>
        </pc:grpChg>
        <pc:grpChg chg="mod">
          <ac:chgData name="Shegufta Ahsan" userId="a972ddd70579ae41" providerId="LiveId" clId="{6910B637-3B8D-42F4-B48A-5CFBDD6ECBA6}" dt="2020-05-11T16:19:42.266" v="3208"/>
          <ac:grpSpMkLst>
            <pc:docMk/>
            <pc:sldMk cId="3641489679" sldId="502"/>
            <ac:grpSpMk id="157" creationId="{296FEB87-8413-455D-84CC-5F8D37CBD5A5}"/>
          </ac:grpSpMkLst>
        </pc:grpChg>
        <pc:grpChg chg="mod">
          <ac:chgData name="Shegufta Ahsan" userId="a972ddd70579ae41" providerId="LiveId" clId="{6910B637-3B8D-42F4-B48A-5CFBDD6ECBA6}" dt="2020-05-11T16:19:42.266" v="3208"/>
          <ac:grpSpMkLst>
            <pc:docMk/>
            <pc:sldMk cId="3641489679" sldId="502"/>
            <ac:grpSpMk id="159" creationId="{9D081460-949B-4E7E-A5AD-C7AB09000C59}"/>
          </ac:grpSpMkLst>
        </pc:grpChg>
        <pc:grpChg chg="mod">
          <ac:chgData name="Shegufta Ahsan" userId="a972ddd70579ae41" providerId="LiveId" clId="{6910B637-3B8D-42F4-B48A-5CFBDD6ECBA6}" dt="2020-05-11T16:19:42.266" v="3208"/>
          <ac:grpSpMkLst>
            <pc:docMk/>
            <pc:sldMk cId="3641489679" sldId="502"/>
            <ac:grpSpMk id="166" creationId="{BA15F05F-32F8-46EB-825C-7915786769D3}"/>
          </ac:grpSpMkLst>
        </pc:grpChg>
        <pc:grpChg chg="mod">
          <ac:chgData name="Shegufta Ahsan" userId="a972ddd70579ae41" providerId="LiveId" clId="{6910B637-3B8D-42F4-B48A-5CFBDD6ECBA6}" dt="2020-05-11T16:19:42.266" v="3208"/>
          <ac:grpSpMkLst>
            <pc:docMk/>
            <pc:sldMk cId="3641489679" sldId="502"/>
            <ac:grpSpMk id="167" creationId="{87261CE9-C0ED-4726-A406-5E24A182EC2C}"/>
          </ac:grpSpMkLst>
        </pc:grpChg>
        <pc:grpChg chg="mod">
          <ac:chgData name="Shegufta Ahsan" userId="a972ddd70579ae41" providerId="LiveId" clId="{6910B637-3B8D-42F4-B48A-5CFBDD6ECBA6}" dt="2020-05-11T16:19:42.266" v="3208"/>
          <ac:grpSpMkLst>
            <pc:docMk/>
            <pc:sldMk cId="3641489679" sldId="502"/>
            <ac:grpSpMk id="184" creationId="{E6F188BD-A727-4CEB-A39D-32DFF7C11B41}"/>
          </ac:grpSpMkLst>
        </pc:grpChg>
        <pc:grpChg chg="mod">
          <ac:chgData name="Shegufta Ahsan" userId="a972ddd70579ae41" providerId="LiveId" clId="{6910B637-3B8D-42F4-B48A-5CFBDD6ECBA6}" dt="2020-05-11T16:19:42.266" v="3208"/>
          <ac:grpSpMkLst>
            <pc:docMk/>
            <pc:sldMk cId="3641489679" sldId="502"/>
            <ac:grpSpMk id="185" creationId="{97D37DB9-0D65-4CBE-9793-CD35FC69C30B}"/>
          </ac:grpSpMkLst>
        </pc:grpChg>
        <pc:grpChg chg="mod">
          <ac:chgData name="Shegufta Ahsan" userId="a972ddd70579ae41" providerId="LiveId" clId="{6910B637-3B8D-42F4-B48A-5CFBDD6ECBA6}" dt="2020-05-11T16:19:42.266" v="3208"/>
          <ac:grpSpMkLst>
            <pc:docMk/>
            <pc:sldMk cId="3641489679" sldId="502"/>
            <ac:grpSpMk id="186" creationId="{C6088677-D124-4C8E-8C2A-B27E9B173CE2}"/>
          </ac:grpSpMkLst>
        </pc:grpChg>
        <pc:grpChg chg="mod">
          <ac:chgData name="Shegufta Ahsan" userId="a972ddd70579ae41" providerId="LiveId" clId="{6910B637-3B8D-42F4-B48A-5CFBDD6ECBA6}" dt="2020-05-11T16:19:42.266" v="3208"/>
          <ac:grpSpMkLst>
            <pc:docMk/>
            <pc:sldMk cId="3641489679" sldId="502"/>
            <ac:grpSpMk id="196" creationId="{67C72871-5396-4E9B-96DC-C5ADBA992113}"/>
          </ac:grpSpMkLst>
        </pc:grpChg>
        <pc:grpChg chg="mod">
          <ac:chgData name="Shegufta Ahsan" userId="a972ddd70579ae41" providerId="LiveId" clId="{6910B637-3B8D-42F4-B48A-5CFBDD6ECBA6}" dt="2020-05-11T16:19:42.266" v="3208"/>
          <ac:grpSpMkLst>
            <pc:docMk/>
            <pc:sldMk cId="3641489679" sldId="502"/>
            <ac:grpSpMk id="197" creationId="{5D10FE51-69A5-40E4-9C30-602770C1A50F}"/>
          </ac:grpSpMkLst>
        </pc:grpChg>
        <pc:grpChg chg="mod">
          <ac:chgData name="Shegufta Ahsan" userId="a972ddd70579ae41" providerId="LiveId" clId="{6910B637-3B8D-42F4-B48A-5CFBDD6ECBA6}" dt="2020-05-11T16:19:42.266" v="3208"/>
          <ac:grpSpMkLst>
            <pc:docMk/>
            <pc:sldMk cId="3641489679" sldId="502"/>
            <ac:grpSpMk id="198" creationId="{8D8CEB85-EA93-4037-840D-D56A0157004B}"/>
          </ac:grpSpMkLst>
        </pc:grpChg>
        <pc:grpChg chg="mod">
          <ac:chgData name="Shegufta Ahsan" userId="a972ddd70579ae41" providerId="LiveId" clId="{6910B637-3B8D-42F4-B48A-5CFBDD6ECBA6}" dt="2020-05-11T16:19:42.266" v="3208"/>
          <ac:grpSpMkLst>
            <pc:docMk/>
            <pc:sldMk cId="3641489679" sldId="502"/>
            <ac:grpSpMk id="199" creationId="{864BF922-9B19-4350-A333-360DAE63CB4B}"/>
          </ac:grpSpMkLst>
        </pc:grpChg>
        <pc:grpChg chg="mod">
          <ac:chgData name="Shegufta Ahsan" userId="a972ddd70579ae41" providerId="LiveId" clId="{6910B637-3B8D-42F4-B48A-5CFBDD6ECBA6}" dt="2020-05-11T16:19:42.266" v="3208"/>
          <ac:grpSpMkLst>
            <pc:docMk/>
            <pc:sldMk cId="3641489679" sldId="502"/>
            <ac:grpSpMk id="200" creationId="{C9CF575D-B02C-4291-98A1-4BE21A6A48D7}"/>
          </ac:grpSpMkLst>
        </pc:grpChg>
        <pc:grpChg chg="add del mod">
          <ac:chgData name="Shegufta Ahsan" userId="a972ddd70579ae41" providerId="LiveId" clId="{6910B637-3B8D-42F4-B48A-5CFBDD6ECBA6}" dt="2020-05-11T16:21:32.045" v="3216"/>
          <ac:grpSpMkLst>
            <pc:docMk/>
            <pc:sldMk cId="3641489679" sldId="502"/>
            <ac:grpSpMk id="211" creationId="{8340C26C-7288-4B68-80FB-4C3550D83F47}"/>
          </ac:grpSpMkLst>
        </pc:grpChg>
        <pc:grpChg chg="mod">
          <ac:chgData name="Shegufta Ahsan" userId="a972ddd70579ae41" providerId="LiveId" clId="{6910B637-3B8D-42F4-B48A-5CFBDD6ECBA6}" dt="2020-05-11T16:21:31.025" v="3215"/>
          <ac:grpSpMkLst>
            <pc:docMk/>
            <pc:sldMk cId="3641489679" sldId="502"/>
            <ac:grpSpMk id="212" creationId="{330A4D96-A166-4FE1-AD56-FC01A3BCB132}"/>
          </ac:grpSpMkLst>
        </pc:grpChg>
        <pc:grpChg chg="mod">
          <ac:chgData name="Shegufta Ahsan" userId="a972ddd70579ae41" providerId="LiveId" clId="{6910B637-3B8D-42F4-B48A-5CFBDD6ECBA6}" dt="2020-05-11T16:21:31.025" v="3215"/>
          <ac:grpSpMkLst>
            <pc:docMk/>
            <pc:sldMk cId="3641489679" sldId="502"/>
            <ac:grpSpMk id="214" creationId="{9D0EDF07-DBBF-4A4C-8A36-BEC79BCCA985}"/>
          </ac:grpSpMkLst>
        </pc:grpChg>
        <pc:grpChg chg="mod">
          <ac:chgData name="Shegufta Ahsan" userId="a972ddd70579ae41" providerId="LiveId" clId="{6910B637-3B8D-42F4-B48A-5CFBDD6ECBA6}" dt="2020-05-11T16:21:31.025" v="3215"/>
          <ac:grpSpMkLst>
            <pc:docMk/>
            <pc:sldMk cId="3641489679" sldId="502"/>
            <ac:grpSpMk id="221" creationId="{F961E068-C7DC-4428-9CCA-20561752E92D}"/>
          </ac:grpSpMkLst>
        </pc:grpChg>
        <pc:grpChg chg="mod">
          <ac:chgData name="Shegufta Ahsan" userId="a972ddd70579ae41" providerId="LiveId" clId="{6910B637-3B8D-42F4-B48A-5CFBDD6ECBA6}" dt="2020-05-11T16:21:31.025" v="3215"/>
          <ac:grpSpMkLst>
            <pc:docMk/>
            <pc:sldMk cId="3641489679" sldId="502"/>
            <ac:grpSpMk id="222" creationId="{9B046129-2640-4F97-ADDD-5B2659A0E4A3}"/>
          </ac:grpSpMkLst>
        </pc:grpChg>
        <pc:grpChg chg="mod">
          <ac:chgData name="Shegufta Ahsan" userId="a972ddd70579ae41" providerId="LiveId" clId="{6910B637-3B8D-42F4-B48A-5CFBDD6ECBA6}" dt="2020-05-11T16:21:31.025" v="3215"/>
          <ac:grpSpMkLst>
            <pc:docMk/>
            <pc:sldMk cId="3641489679" sldId="502"/>
            <ac:grpSpMk id="239" creationId="{1A673510-9712-4353-98BA-A3AC400AB3D6}"/>
          </ac:grpSpMkLst>
        </pc:grpChg>
        <pc:grpChg chg="mod">
          <ac:chgData name="Shegufta Ahsan" userId="a972ddd70579ae41" providerId="LiveId" clId="{6910B637-3B8D-42F4-B48A-5CFBDD6ECBA6}" dt="2020-05-11T16:21:31.025" v="3215"/>
          <ac:grpSpMkLst>
            <pc:docMk/>
            <pc:sldMk cId="3641489679" sldId="502"/>
            <ac:grpSpMk id="240" creationId="{A4601610-7327-43D4-979D-18B4A349CDBF}"/>
          </ac:grpSpMkLst>
        </pc:grpChg>
        <pc:grpChg chg="mod">
          <ac:chgData name="Shegufta Ahsan" userId="a972ddd70579ae41" providerId="LiveId" clId="{6910B637-3B8D-42F4-B48A-5CFBDD6ECBA6}" dt="2020-05-11T16:21:31.025" v="3215"/>
          <ac:grpSpMkLst>
            <pc:docMk/>
            <pc:sldMk cId="3641489679" sldId="502"/>
            <ac:grpSpMk id="241" creationId="{316D8AB4-DDD6-48C6-ABCF-7A8171A8A987}"/>
          </ac:grpSpMkLst>
        </pc:grpChg>
        <pc:grpChg chg="mod">
          <ac:chgData name="Shegufta Ahsan" userId="a972ddd70579ae41" providerId="LiveId" clId="{6910B637-3B8D-42F4-B48A-5CFBDD6ECBA6}" dt="2020-05-11T16:21:31.025" v="3215"/>
          <ac:grpSpMkLst>
            <pc:docMk/>
            <pc:sldMk cId="3641489679" sldId="502"/>
            <ac:grpSpMk id="251" creationId="{8DED547E-0888-4991-BFF2-5AE1A82D25EE}"/>
          </ac:grpSpMkLst>
        </pc:grpChg>
        <pc:grpChg chg="mod">
          <ac:chgData name="Shegufta Ahsan" userId="a972ddd70579ae41" providerId="LiveId" clId="{6910B637-3B8D-42F4-B48A-5CFBDD6ECBA6}" dt="2020-05-11T16:21:31.025" v="3215"/>
          <ac:grpSpMkLst>
            <pc:docMk/>
            <pc:sldMk cId="3641489679" sldId="502"/>
            <ac:grpSpMk id="252" creationId="{CA1EBE4B-5DD9-4390-A912-851CCA25D10E}"/>
          </ac:grpSpMkLst>
        </pc:grpChg>
        <pc:grpChg chg="mod">
          <ac:chgData name="Shegufta Ahsan" userId="a972ddd70579ae41" providerId="LiveId" clId="{6910B637-3B8D-42F4-B48A-5CFBDD6ECBA6}" dt="2020-05-11T16:21:31.025" v="3215"/>
          <ac:grpSpMkLst>
            <pc:docMk/>
            <pc:sldMk cId="3641489679" sldId="502"/>
            <ac:grpSpMk id="253" creationId="{1C4DA381-2CAC-48A5-B5C1-AE9BEFB74E3E}"/>
          </ac:grpSpMkLst>
        </pc:grpChg>
        <pc:grpChg chg="mod">
          <ac:chgData name="Shegufta Ahsan" userId="a972ddd70579ae41" providerId="LiveId" clId="{6910B637-3B8D-42F4-B48A-5CFBDD6ECBA6}" dt="2020-05-11T16:21:31.025" v="3215"/>
          <ac:grpSpMkLst>
            <pc:docMk/>
            <pc:sldMk cId="3641489679" sldId="502"/>
            <ac:grpSpMk id="254" creationId="{18080BFE-6FF2-49C1-A1A1-72486883D9F6}"/>
          </ac:grpSpMkLst>
        </pc:grpChg>
        <pc:grpChg chg="mod">
          <ac:chgData name="Shegufta Ahsan" userId="a972ddd70579ae41" providerId="LiveId" clId="{6910B637-3B8D-42F4-B48A-5CFBDD6ECBA6}" dt="2020-05-11T16:21:31.025" v="3215"/>
          <ac:grpSpMkLst>
            <pc:docMk/>
            <pc:sldMk cId="3641489679" sldId="502"/>
            <ac:grpSpMk id="255" creationId="{3AC5B4B9-0800-48AB-BF96-4E30430A9F5E}"/>
          </ac:grpSpMkLst>
        </pc:grpChg>
        <pc:grpChg chg="add mod">
          <ac:chgData name="Shegufta Ahsan" userId="a972ddd70579ae41" providerId="LiveId" clId="{6910B637-3B8D-42F4-B48A-5CFBDD6ECBA6}" dt="2020-05-11T17:05:41.175" v="3718" actId="1076"/>
          <ac:grpSpMkLst>
            <pc:docMk/>
            <pc:sldMk cId="3641489679" sldId="502"/>
            <ac:grpSpMk id="269" creationId="{6CA14764-6102-4F1C-8C37-8026E88EF850}"/>
          </ac:grpSpMkLst>
        </pc:grpChg>
        <pc:grpChg chg="add del mod">
          <ac:chgData name="Shegufta Ahsan" userId="a972ddd70579ae41" providerId="LiveId" clId="{6910B637-3B8D-42F4-B48A-5CFBDD6ECBA6}" dt="2020-05-11T17:06:48.905" v="3742" actId="165"/>
          <ac:grpSpMkLst>
            <pc:docMk/>
            <pc:sldMk cId="3641489679" sldId="502"/>
            <ac:grpSpMk id="270" creationId="{758C0E31-EA4D-44BE-87F6-FFC45F5FEA8F}"/>
          </ac:grpSpMkLst>
        </pc:grpChg>
        <pc:grpChg chg="add mod">
          <ac:chgData name="Shegufta Ahsan" userId="a972ddd70579ae41" providerId="LiveId" clId="{6910B637-3B8D-42F4-B48A-5CFBDD6ECBA6}" dt="2020-05-11T17:08:07.385" v="3765" actId="164"/>
          <ac:grpSpMkLst>
            <pc:docMk/>
            <pc:sldMk cId="3641489679" sldId="502"/>
            <ac:grpSpMk id="271" creationId="{80B76B22-1990-470C-A19C-4BC737E10551}"/>
          </ac:grpSpMkLst>
        </pc:grpChg>
        <pc:grpChg chg="add mod">
          <ac:chgData name="Shegufta Ahsan" userId="a972ddd70579ae41" providerId="LiveId" clId="{6910B637-3B8D-42F4-B48A-5CFBDD6ECBA6}" dt="2020-05-11T17:08:07.385" v="3765" actId="164"/>
          <ac:grpSpMkLst>
            <pc:docMk/>
            <pc:sldMk cId="3641489679" sldId="502"/>
            <ac:grpSpMk id="272" creationId="{7938A3DE-A140-4C35-AF5D-D3AD4DB486A1}"/>
          </ac:grpSpMkLst>
        </pc:grpChg>
        <pc:grpChg chg="add mod">
          <ac:chgData name="Shegufta Ahsan" userId="a972ddd70579ae41" providerId="LiveId" clId="{6910B637-3B8D-42F4-B48A-5CFBDD6ECBA6}" dt="2020-05-11T17:08:07.385" v="3765" actId="164"/>
          <ac:grpSpMkLst>
            <pc:docMk/>
            <pc:sldMk cId="3641489679" sldId="502"/>
            <ac:grpSpMk id="273" creationId="{50EBA736-6373-4851-BB2B-76CBB977FA0E}"/>
          </ac:grpSpMkLst>
        </pc:grpChg>
        <pc:cxnChg chg="add mod">
          <ac:chgData name="Shegufta Ahsan" userId="a972ddd70579ae41" providerId="LiveId" clId="{6910B637-3B8D-42F4-B48A-5CFBDD6ECBA6}" dt="2020-05-11T15:41:30.905" v="3124" actId="14100"/>
          <ac:cxnSpMkLst>
            <pc:docMk/>
            <pc:sldMk cId="3641489679" sldId="502"/>
            <ac:cxnSpMk id="112" creationId="{959393F3-7ABB-48D3-BE1A-E856EB65425D}"/>
          </ac:cxnSpMkLst>
        </pc:cxnChg>
        <pc:cxnChg chg="add mod">
          <ac:chgData name="Shegufta Ahsan" userId="a972ddd70579ae41" providerId="LiveId" clId="{6910B637-3B8D-42F4-B48A-5CFBDD6ECBA6}" dt="2020-05-11T15:41:36.808" v="3125" actId="14100"/>
          <ac:cxnSpMkLst>
            <pc:docMk/>
            <pc:sldMk cId="3641489679" sldId="502"/>
            <ac:cxnSpMk id="113" creationId="{8719DF66-A079-490B-BCE6-B398CAC3FE82}"/>
          </ac:cxnSpMkLst>
        </pc:cxnChg>
        <pc:cxnChg chg="mod">
          <ac:chgData name="Shegufta Ahsan" userId="a972ddd70579ae41" providerId="LiveId" clId="{6910B637-3B8D-42F4-B48A-5CFBDD6ECBA6}" dt="2020-05-11T15:41:11.999" v="3120" actId="14100"/>
          <ac:cxnSpMkLst>
            <pc:docMk/>
            <pc:sldMk cId="3641489679" sldId="502"/>
            <ac:cxnSpMk id="120" creationId="{C21F44FE-2DD1-4F7F-AE61-36A469FDB180}"/>
          </ac:cxnSpMkLst>
        </pc:cxnChg>
        <pc:cxnChg chg="mod">
          <ac:chgData name="Shegufta Ahsan" userId="a972ddd70579ae41" providerId="LiveId" clId="{6910B637-3B8D-42F4-B48A-5CFBDD6ECBA6}" dt="2020-05-11T15:41:17.481" v="3121" actId="14100"/>
          <ac:cxnSpMkLst>
            <pc:docMk/>
            <pc:sldMk cId="3641489679" sldId="502"/>
            <ac:cxnSpMk id="121" creationId="{D5F53DC6-FB32-40CE-895C-10C8D13D17AD}"/>
          </ac:cxnSpMkLst>
        </pc:cxnChg>
        <pc:cxnChg chg="mod">
          <ac:chgData name="Shegufta Ahsan" userId="a972ddd70579ae41" providerId="LiveId" clId="{6910B637-3B8D-42F4-B48A-5CFBDD6ECBA6}" dt="2020-05-11T15:42:16.038" v="3135" actId="208"/>
          <ac:cxnSpMkLst>
            <pc:docMk/>
            <pc:sldMk cId="3641489679" sldId="502"/>
            <ac:cxnSpMk id="129" creationId="{43F64B08-E262-4B47-AABE-4E9493AB36F4}"/>
          </ac:cxnSpMkLst>
        </pc:cxnChg>
        <pc:cxnChg chg="mod">
          <ac:chgData name="Shegufta Ahsan" userId="a972ddd70579ae41" providerId="LiveId" clId="{6910B637-3B8D-42F4-B48A-5CFBDD6ECBA6}" dt="2020-05-11T15:42:12.488" v="3134" actId="208"/>
          <ac:cxnSpMkLst>
            <pc:docMk/>
            <pc:sldMk cId="3641489679" sldId="502"/>
            <ac:cxnSpMk id="130" creationId="{AE614391-E1A6-43B5-B537-9530BCE2A62D}"/>
          </ac:cxnSpMkLst>
        </pc:cxnChg>
        <pc:cxnChg chg="mod">
          <ac:chgData name="Shegufta Ahsan" userId="a972ddd70579ae41" providerId="LiveId" clId="{6910B637-3B8D-42F4-B48A-5CFBDD6ECBA6}" dt="2020-05-11T15:57:50.708" v="3141" actId="208"/>
          <ac:cxnSpMkLst>
            <pc:docMk/>
            <pc:sldMk cId="3641489679" sldId="502"/>
            <ac:cxnSpMk id="136" creationId="{F7BA8EAB-B1E6-4F13-912E-5E983CB87B17}"/>
          </ac:cxnSpMkLst>
        </pc:cxnChg>
        <pc:cxnChg chg="mod">
          <ac:chgData name="Shegufta Ahsan" userId="a972ddd70579ae41" providerId="LiveId" clId="{6910B637-3B8D-42F4-B48A-5CFBDD6ECBA6}" dt="2020-05-11T15:57:50.708" v="3141" actId="208"/>
          <ac:cxnSpMkLst>
            <pc:docMk/>
            <pc:sldMk cId="3641489679" sldId="502"/>
            <ac:cxnSpMk id="137" creationId="{A9DEA500-E327-4A13-A9DF-B27904181BA5}"/>
          </ac:cxnSpMkLst>
        </pc:cxnChg>
      </pc:sldChg>
      <pc:sldChg chg="addSp delSp modSp add mod delAnim modAnim modNotesTx">
        <pc:chgData name="Shegufta Ahsan" userId="a972ddd70579ae41" providerId="LiveId" clId="{6910B637-3B8D-42F4-B48A-5CFBDD6ECBA6}" dt="2020-05-12T18:50:17.805" v="16245" actId="113"/>
        <pc:sldMkLst>
          <pc:docMk/>
          <pc:sldMk cId="3501621103" sldId="503"/>
        </pc:sldMkLst>
        <pc:spChg chg="mod">
          <ac:chgData name="Shegufta Ahsan" userId="a972ddd70579ae41" providerId="LiveId" clId="{6910B637-3B8D-42F4-B48A-5CFBDD6ECBA6}" dt="2020-05-11T18:15:23.664" v="6119" actId="1076"/>
          <ac:spMkLst>
            <pc:docMk/>
            <pc:sldMk cId="3501621103" sldId="503"/>
            <ac:spMk id="2" creationId="{99973CAD-09F1-4F47-8A52-C7CB3AFB4683}"/>
          </ac:spMkLst>
        </pc:spChg>
        <pc:spChg chg="del">
          <ac:chgData name="Shegufta Ahsan" userId="a972ddd70579ae41" providerId="LiveId" clId="{6910B637-3B8D-42F4-B48A-5CFBDD6ECBA6}" dt="2020-05-11T18:08:05.868" v="5564" actId="478"/>
          <ac:spMkLst>
            <pc:docMk/>
            <pc:sldMk cId="3501621103" sldId="503"/>
            <ac:spMk id="40" creationId="{7EC6703F-3528-446D-81EF-92CE220FC70B}"/>
          </ac:spMkLst>
        </pc:spChg>
        <pc:spChg chg="mod">
          <ac:chgData name="Shegufta Ahsan" userId="a972ddd70579ae41" providerId="LiveId" clId="{6910B637-3B8D-42F4-B48A-5CFBDD6ECBA6}" dt="2020-05-12T18:49:08.906" v="16225" actId="27636"/>
          <ac:spMkLst>
            <pc:docMk/>
            <pc:sldMk cId="3501621103" sldId="503"/>
            <ac:spMk id="47" creationId="{3ACADB38-3FD7-4894-B3D2-70C202AFA704}"/>
          </ac:spMkLst>
        </pc:spChg>
        <pc:spChg chg="del">
          <ac:chgData name="Shegufta Ahsan" userId="a972ddd70579ae41" providerId="LiveId" clId="{6910B637-3B8D-42F4-B48A-5CFBDD6ECBA6}" dt="2020-05-11T18:08:05.868" v="5564" actId="478"/>
          <ac:spMkLst>
            <pc:docMk/>
            <pc:sldMk cId="3501621103" sldId="503"/>
            <ac:spMk id="49" creationId="{75A1B3AF-1BD5-4F47-8283-8FEE6B04DCA7}"/>
          </ac:spMkLst>
        </pc:spChg>
        <pc:spChg chg="del mod">
          <ac:chgData name="Shegufta Ahsan" userId="a972ddd70579ae41" providerId="LiveId" clId="{6910B637-3B8D-42F4-B48A-5CFBDD6ECBA6}" dt="2020-05-11T18:04:54.453" v="5561" actId="478"/>
          <ac:spMkLst>
            <pc:docMk/>
            <pc:sldMk cId="3501621103" sldId="503"/>
            <ac:spMk id="50" creationId="{111116D6-EDB7-48EF-8DDE-14064B34F838}"/>
          </ac:spMkLst>
        </pc:spChg>
        <pc:spChg chg="add del mod">
          <ac:chgData name="Shegufta Ahsan" userId="a972ddd70579ae41" providerId="LiveId" clId="{6910B637-3B8D-42F4-B48A-5CFBDD6ECBA6}" dt="2020-05-11T18:15:13.954" v="6113" actId="478"/>
          <ac:spMkLst>
            <pc:docMk/>
            <pc:sldMk cId="3501621103" sldId="503"/>
            <ac:spMk id="61" creationId="{2EDB32C8-1A2B-41D6-979D-220AEB194855}"/>
          </ac:spMkLst>
        </pc:spChg>
        <pc:spChg chg="add del mod">
          <ac:chgData name="Shegufta Ahsan" userId="a972ddd70579ae41" providerId="LiveId" clId="{6910B637-3B8D-42F4-B48A-5CFBDD6ECBA6}" dt="2020-05-11T18:15:20.264" v="6117" actId="478"/>
          <ac:spMkLst>
            <pc:docMk/>
            <pc:sldMk cId="3501621103" sldId="503"/>
            <ac:spMk id="62" creationId="{8D21E1E4-3C0C-4F03-8D5E-C20D6203CCE6}"/>
          </ac:spMkLst>
        </pc:spChg>
        <pc:spChg chg="add del mod">
          <ac:chgData name="Shegufta Ahsan" userId="a972ddd70579ae41" providerId="LiveId" clId="{6910B637-3B8D-42F4-B48A-5CFBDD6ECBA6}" dt="2020-05-11T18:15:15.144" v="6114" actId="478"/>
          <ac:spMkLst>
            <pc:docMk/>
            <pc:sldMk cId="3501621103" sldId="503"/>
            <ac:spMk id="63" creationId="{011BD01B-0271-424B-8021-63565DE142D8}"/>
          </ac:spMkLst>
        </pc:spChg>
        <pc:spChg chg="add del mod">
          <ac:chgData name="Shegufta Ahsan" userId="a972ddd70579ae41" providerId="LiveId" clId="{6910B637-3B8D-42F4-B48A-5CFBDD6ECBA6}" dt="2020-05-11T18:15:18.674" v="6116" actId="478"/>
          <ac:spMkLst>
            <pc:docMk/>
            <pc:sldMk cId="3501621103" sldId="503"/>
            <ac:spMk id="67" creationId="{B1650C2E-951F-4C82-BA80-82073A818520}"/>
          </ac:spMkLst>
        </pc:spChg>
        <pc:spChg chg="add del mod">
          <ac:chgData name="Shegufta Ahsan" userId="a972ddd70579ae41" providerId="LiveId" clId="{6910B637-3B8D-42F4-B48A-5CFBDD6ECBA6}" dt="2020-05-11T18:15:16.144" v="6115" actId="478"/>
          <ac:spMkLst>
            <pc:docMk/>
            <pc:sldMk cId="3501621103" sldId="503"/>
            <ac:spMk id="68" creationId="{98DD6886-F971-4070-9507-1B00DFCCEE3B}"/>
          </ac:spMkLst>
        </pc:spChg>
        <pc:spChg chg="add mod topLvl">
          <ac:chgData name="Shegufta Ahsan" userId="a972ddd70579ae41" providerId="LiveId" clId="{6910B637-3B8D-42F4-B48A-5CFBDD6ECBA6}" dt="2020-05-11T19:01:59.983" v="6207" actId="164"/>
          <ac:spMkLst>
            <pc:docMk/>
            <pc:sldMk cId="3501621103" sldId="503"/>
            <ac:spMk id="72" creationId="{64C3F03F-8EC8-4D21-9B4A-F230976A2D52}"/>
          </ac:spMkLst>
        </pc:spChg>
        <pc:spChg chg="add mod topLvl">
          <ac:chgData name="Shegufta Ahsan" userId="a972ddd70579ae41" providerId="LiveId" clId="{6910B637-3B8D-42F4-B48A-5CFBDD6ECBA6}" dt="2020-05-12T18:47:59.481" v="16159" actId="164"/>
          <ac:spMkLst>
            <pc:docMk/>
            <pc:sldMk cId="3501621103" sldId="503"/>
            <ac:spMk id="73" creationId="{9FB392CD-C39D-4BCE-9F20-A6E24C60FE96}"/>
          </ac:spMkLst>
        </pc:spChg>
        <pc:spChg chg="add mod topLvl">
          <ac:chgData name="Shegufta Ahsan" userId="a972ddd70579ae41" providerId="LiveId" clId="{6910B637-3B8D-42F4-B48A-5CFBDD6ECBA6}" dt="2020-05-11T19:12:27.598" v="6840" actId="164"/>
          <ac:spMkLst>
            <pc:docMk/>
            <pc:sldMk cId="3501621103" sldId="503"/>
            <ac:spMk id="74" creationId="{969DDAF6-DB4B-40DC-A2CD-EA8E7A42DC4C}"/>
          </ac:spMkLst>
        </pc:spChg>
        <pc:spChg chg="add mod">
          <ac:chgData name="Shegufta Ahsan" userId="a972ddd70579ae41" providerId="LiveId" clId="{6910B637-3B8D-42F4-B48A-5CFBDD6ECBA6}" dt="2020-05-11T18:19:17.682" v="6163" actId="113"/>
          <ac:spMkLst>
            <pc:docMk/>
            <pc:sldMk cId="3501621103" sldId="503"/>
            <ac:spMk id="79" creationId="{881AEF79-F53C-4298-85DF-36DF6126EEAD}"/>
          </ac:spMkLst>
        </pc:spChg>
        <pc:spChg chg="add mod">
          <ac:chgData name="Shegufta Ahsan" userId="a972ddd70579ae41" providerId="LiveId" clId="{6910B637-3B8D-42F4-B48A-5CFBDD6ECBA6}" dt="2020-05-11T19:00:48.293" v="6194" actId="1076"/>
          <ac:spMkLst>
            <pc:docMk/>
            <pc:sldMk cId="3501621103" sldId="503"/>
            <ac:spMk id="82" creationId="{D8127C4B-E960-40B2-A042-778CFF00942A}"/>
          </ac:spMkLst>
        </pc:spChg>
        <pc:spChg chg="add mod">
          <ac:chgData name="Shegufta Ahsan" userId="a972ddd70579ae41" providerId="LiveId" clId="{6910B637-3B8D-42F4-B48A-5CFBDD6ECBA6}" dt="2020-05-11T19:00:44.753" v="6193" actId="1076"/>
          <ac:spMkLst>
            <pc:docMk/>
            <pc:sldMk cId="3501621103" sldId="503"/>
            <ac:spMk id="84" creationId="{DCA3F04A-32A5-4238-B467-76113C1A57A8}"/>
          </ac:spMkLst>
        </pc:spChg>
        <pc:spChg chg="add mod">
          <ac:chgData name="Shegufta Ahsan" userId="a972ddd70579ae41" providerId="LiveId" clId="{6910B637-3B8D-42F4-B48A-5CFBDD6ECBA6}" dt="2020-05-11T19:00:18.683" v="6185" actId="1076"/>
          <ac:spMkLst>
            <pc:docMk/>
            <pc:sldMk cId="3501621103" sldId="503"/>
            <ac:spMk id="86" creationId="{53823EF2-F708-44DA-AB55-A9388D613EC9}"/>
          </ac:spMkLst>
        </pc:spChg>
        <pc:spChg chg="add mod">
          <ac:chgData name="Shegufta Ahsan" userId="a972ddd70579ae41" providerId="LiveId" clId="{6910B637-3B8D-42F4-B48A-5CFBDD6ECBA6}" dt="2020-05-11T19:00:28.443" v="6188" actId="688"/>
          <ac:spMkLst>
            <pc:docMk/>
            <pc:sldMk cId="3501621103" sldId="503"/>
            <ac:spMk id="87" creationId="{84444885-A6D7-4906-915C-7BCDE309227B}"/>
          </ac:spMkLst>
        </pc:spChg>
        <pc:spChg chg="add mod topLvl">
          <ac:chgData name="Shegufta Ahsan" userId="a972ddd70579ae41" providerId="LiveId" clId="{6910B637-3B8D-42F4-B48A-5CFBDD6ECBA6}" dt="2020-05-11T19:06:57.430" v="6473" actId="1076"/>
          <ac:spMkLst>
            <pc:docMk/>
            <pc:sldMk cId="3501621103" sldId="503"/>
            <ac:spMk id="91" creationId="{0EE6092B-FB60-45B5-868F-8E103F89D593}"/>
          </ac:spMkLst>
        </pc:spChg>
        <pc:spChg chg="add mod">
          <ac:chgData name="Shegufta Ahsan" userId="a972ddd70579ae41" providerId="LiveId" clId="{6910B637-3B8D-42F4-B48A-5CFBDD6ECBA6}" dt="2020-05-11T19:05:23.401" v="6449" actId="165"/>
          <ac:spMkLst>
            <pc:docMk/>
            <pc:sldMk cId="3501621103" sldId="503"/>
            <ac:spMk id="94" creationId="{2373CE18-D649-4BD3-A5E9-0375861BCA5D}"/>
          </ac:spMkLst>
        </pc:spChg>
        <pc:spChg chg="add mod">
          <ac:chgData name="Shegufta Ahsan" userId="a972ddd70579ae41" providerId="LiveId" clId="{6910B637-3B8D-42F4-B48A-5CFBDD6ECBA6}" dt="2020-05-11T19:05:23.401" v="6449" actId="165"/>
          <ac:spMkLst>
            <pc:docMk/>
            <pc:sldMk cId="3501621103" sldId="503"/>
            <ac:spMk id="97" creationId="{55E49191-9CBE-4148-8DEE-EF41B85766C3}"/>
          </ac:spMkLst>
        </pc:spChg>
        <pc:spChg chg="add mod">
          <ac:chgData name="Shegufta Ahsan" userId="a972ddd70579ae41" providerId="LiveId" clId="{6910B637-3B8D-42F4-B48A-5CFBDD6ECBA6}" dt="2020-05-11T18:59:19.144" v="6173" actId="1076"/>
          <ac:spMkLst>
            <pc:docMk/>
            <pc:sldMk cId="3501621103" sldId="503"/>
            <ac:spMk id="100" creationId="{B6880069-1F23-448F-9256-8231BF747F56}"/>
          </ac:spMkLst>
        </pc:spChg>
        <pc:spChg chg="add mod">
          <ac:chgData name="Shegufta Ahsan" userId="a972ddd70579ae41" providerId="LiveId" clId="{6910B637-3B8D-42F4-B48A-5CFBDD6ECBA6}" dt="2020-05-11T18:59:07.386" v="6170" actId="1076"/>
          <ac:spMkLst>
            <pc:docMk/>
            <pc:sldMk cId="3501621103" sldId="503"/>
            <ac:spMk id="103" creationId="{C253F3FB-4B70-4440-AAF8-D1BA10EA1A5A}"/>
          </ac:spMkLst>
        </pc:spChg>
        <pc:spChg chg="add mod">
          <ac:chgData name="Shegufta Ahsan" userId="a972ddd70579ae41" providerId="LiveId" clId="{6910B637-3B8D-42F4-B48A-5CFBDD6ECBA6}" dt="2020-05-11T18:19:29.082" v="6164" actId="1076"/>
          <ac:spMkLst>
            <pc:docMk/>
            <pc:sldMk cId="3501621103" sldId="503"/>
            <ac:spMk id="105" creationId="{834828C2-F070-4B69-AFE7-2411C63367D7}"/>
          </ac:spMkLst>
        </pc:spChg>
        <pc:spChg chg="add mod">
          <ac:chgData name="Shegufta Ahsan" userId="a972ddd70579ae41" providerId="LiveId" clId="{6910B637-3B8D-42F4-B48A-5CFBDD6ECBA6}" dt="2020-05-11T18:19:13.402" v="6162" actId="113"/>
          <ac:spMkLst>
            <pc:docMk/>
            <pc:sldMk cId="3501621103" sldId="503"/>
            <ac:spMk id="107" creationId="{DF1BAF53-9CA0-434F-8E0C-984EA156FFFF}"/>
          </ac:spMkLst>
        </pc:spChg>
        <pc:spChg chg="add del mod">
          <ac:chgData name="Shegufta Ahsan" userId="a972ddd70579ae41" providerId="LiveId" clId="{6910B637-3B8D-42F4-B48A-5CFBDD6ECBA6}" dt="2020-05-11T19:14:15.297" v="6848" actId="478"/>
          <ac:spMkLst>
            <pc:docMk/>
            <pc:sldMk cId="3501621103" sldId="503"/>
            <ac:spMk id="113" creationId="{E4D76E0C-A7C6-4738-A6DD-400EE606DAA1}"/>
          </ac:spMkLst>
        </pc:spChg>
        <pc:grpChg chg="add mod">
          <ac:chgData name="Shegufta Ahsan" userId="a972ddd70579ae41" providerId="LiveId" clId="{6910B637-3B8D-42F4-B48A-5CFBDD6ECBA6}" dt="2020-05-12T18:47:33.626" v="16155" actId="164"/>
          <ac:grpSpMkLst>
            <pc:docMk/>
            <pc:sldMk cId="3501621103" sldId="503"/>
            <ac:grpSpMk id="3" creationId="{3BE9992E-0689-44D9-A940-9C22A094186D}"/>
          </ac:grpSpMkLst>
        </pc:grpChg>
        <pc:grpChg chg="add mod">
          <ac:chgData name="Shegufta Ahsan" userId="a972ddd70579ae41" providerId="LiveId" clId="{6910B637-3B8D-42F4-B48A-5CFBDD6ECBA6}" dt="2020-05-12T18:47:59.481" v="16159" actId="164"/>
          <ac:grpSpMkLst>
            <pc:docMk/>
            <pc:sldMk cId="3501621103" sldId="503"/>
            <ac:grpSpMk id="5" creationId="{18A81B16-C5F2-4CB8-B806-08856EC812D3}"/>
          </ac:grpSpMkLst>
        </pc:grpChg>
        <pc:grpChg chg="add mod">
          <ac:chgData name="Shegufta Ahsan" userId="a972ddd70579ae41" providerId="LiveId" clId="{6910B637-3B8D-42F4-B48A-5CFBDD6ECBA6}" dt="2020-05-11T18:19:17.682" v="6163" actId="113"/>
          <ac:grpSpMkLst>
            <pc:docMk/>
            <pc:sldMk cId="3501621103" sldId="503"/>
            <ac:grpSpMk id="7" creationId="{251DA47A-1F63-4F3F-9FB4-4931B4ECBA7B}"/>
          </ac:grpSpMkLst>
        </pc:grpChg>
        <pc:grpChg chg="add mod">
          <ac:chgData name="Shegufta Ahsan" userId="a972ddd70579ae41" providerId="LiveId" clId="{6910B637-3B8D-42F4-B48A-5CFBDD6ECBA6}" dt="2020-05-11T18:18:11.763" v="6151" actId="164"/>
          <ac:grpSpMkLst>
            <pc:docMk/>
            <pc:sldMk cId="3501621103" sldId="503"/>
            <ac:grpSpMk id="50" creationId="{8C8932B7-12AF-4611-A40A-E5C487B4BFB6}"/>
          </ac:grpSpMkLst>
        </pc:grpChg>
        <pc:grpChg chg="add mod">
          <ac:chgData name="Shegufta Ahsan" userId="a972ddd70579ae41" providerId="LiveId" clId="{6910B637-3B8D-42F4-B48A-5CFBDD6ECBA6}" dt="2020-05-11T18:18:11.763" v="6151" actId="164"/>
          <ac:grpSpMkLst>
            <pc:docMk/>
            <pc:sldMk cId="3501621103" sldId="503"/>
            <ac:grpSpMk id="51" creationId="{7390EE1D-80A0-4A6E-B28C-6C45AD021B95}"/>
          </ac:grpSpMkLst>
        </pc:grpChg>
        <pc:grpChg chg="add del mod">
          <ac:chgData name="Shegufta Ahsan" userId="a972ddd70579ae41" providerId="LiveId" clId="{6910B637-3B8D-42F4-B48A-5CFBDD6ECBA6}" dt="2020-05-11T18:16:31.403" v="6130" actId="165"/>
          <ac:grpSpMkLst>
            <pc:docMk/>
            <pc:sldMk cId="3501621103" sldId="503"/>
            <ac:grpSpMk id="52" creationId="{9FDF771C-B0EA-4F90-A2A1-9FB5C1A82244}"/>
          </ac:grpSpMkLst>
        </pc:grpChg>
        <pc:grpChg chg="del">
          <ac:chgData name="Shegufta Ahsan" userId="a972ddd70579ae41" providerId="LiveId" clId="{6910B637-3B8D-42F4-B48A-5CFBDD6ECBA6}" dt="2020-05-11T18:08:02.249" v="5562" actId="478"/>
          <ac:grpSpMkLst>
            <pc:docMk/>
            <pc:sldMk cId="3501621103" sldId="503"/>
            <ac:grpSpMk id="56" creationId="{9501C80C-28EB-4548-928C-5DE97CFE2665}"/>
          </ac:grpSpMkLst>
        </pc:grpChg>
        <pc:grpChg chg="add del mod">
          <ac:chgData name="Shegufta Ahsan" userId="a972ddd70579ae41" providerId="LiveId" clId="{6910B637-3B8D-42F4-B48A-5CFBDD6ECBA6}" dt="2020-05-11T19:05:18.911" v="6448" actId="165"/>
          <ac:grpSpMkLst>
            <pc:docMk/>
            <pc:sldMk cId="3501621103" sldId="503"/>
            <ac:grpSpMk id="57" creationId="{8B79F3F0-D363-4A0D-9074-9844F9AE68B9}"/>
          </ac:grpSpMkLst>
        </pc:grpChg>
        <pc:grpChg chg="add mod">
          <ac:chgData name="Shegufta Ahsan" userId="a972ddd70579ae41" providerId="LiveId" clId="{6910B637-3B8D-42F4-B48A-5CFBDD6ECBA6}" dt="2020-05-11T19:12:34.198" v="6841" actId="164"/>
          <ac:grpSpMkLst>
            <pc:docMk/>
            <pc:sldMk cId="3501621103" sldId="503"/>
            <ac:grpSpMk id="58" creationId="{34BFB1EC-034A-4B8F-913C-F1C121C06FB7}"/>
          </ac:grpSpMkLst>
        </pc:grpChg>
        <pc:grpChg chg="add del mod">
          <ac:chgData name="Shegufta Ahsan" userId="a972ddd70579ae41" providerId="LiveId" clId="{6910B637-3B8D-42F4-B48A-5CFBDD6ECBA6}" dt="2020-05-11T18:17:53.512" v="6149" actId="165"/>
          <ac:grpSpMkLst>
            <pc:docMk/>
            <pc:sldMk cId="3501621103" sldId="503"/>
            <ac:grpSpMk id="59" creationId="{12A5316B-79C9-4B02-A99C-0D790817C473}"/>
          </ac:grpSpMkLst>
        </pc:grpChg>
        <pc:grpChg chg="del">
          <ac:chgData name="Shegufta Ahsan" userId="a972ddd70579ae41" providerId="LiveId" clId="{6910B637-3B8D-42F4-B48A-5CFBDD6ECBA6}" dt="2020-05-11T18:08:06.867" v="5565" actId="478"/>
          <ac:grpSpMkLst>
            <pc:docMk/>
            <pc:sldMk cId="3501621103" sldId="503"/>
            <ac:grpSpMk id="60" creationId="{4748D69D-33B3-4580-8DC5-46427813551C}"/>
          </ac:grpSpMkLst>
        </pc:grpChg>
        <pc:grpChg chg="del">
          <ac:chgData name="Shegufta Ahsan" userId="a972ddd70579ae41" providerId="LiveId" clId="{6910B637-3B8D-42F4-B48A-5CFBDD6ECBA6}" dt="2020-05-11T18:04:46.848" v="5558" actId="478"/>
          <ac:grpSpMkLst>
            <pc:docMk/>
            <pc:sldMk cId="3501621103" sldId="503"/>
            <ac:grpSpMk id="63" creationId="{FBA7BBA8-69EE-4EF3-890D-B6B887CDAEA6}"/>
          </ac:grpSpMkLst>
        </pc:grpChg>
        <pc:grpChg chg="del">
          <ac:chgData name="Shegufta Ahsan" userId="a972ddd70579ae41" providerId="LiveId" clId="{6910B637-3B8D-42F4-B48A-5CFBDD6ECBA6}" dt="2020-05-11T18:08:05.868" v="5564" actId="478"/>
          <ac:grpSpMkLst>
            <pc:docMk/>
            <pc:sldMk cId="3501621103" sldId="503"/>
            <ac:grpSpMk id="66" creationId="{45FEFD09-F59F-40CA-B274-6AE3DC037077}"/>
          </ac:grpSpMkLst>
        </pc:grpChg>
        <pc:grpChg chg="add del mod topLvl">
          <ac:chgData name="Shegufta Ahsan" userId="a972ddd70579ae41" providerId="LiveId" clId="{6910B637-3B8D-42F4-B48A-5CFBDD6ECBA6}" dt="2020-05-11T18:18:02.533" v="6150" actId="165"/>
          <ac:grpSpMkLst>
            <pc:docMk/>
            <pc:sldMk cId="3501621103" sldId="503"/>
            <ac:grpSpMk id="69" creationId="{A7D68166-5FCB-4170-90A6-A47C7BB40BE1}"/>
          </ac:grpSpMkLst>
        </pc:grpChg>
        <pc:grpChg chg="add mod topLvl">
          <ac:chgData name="Shegufta Ahsan" userId="a972ddd70579ae41" providerId="LiveId" clId="{6910B637-3B8D-42F4-B48A-5CFBDD6ECBA6}" dt="2020-05-11T19:01:59.983" v="6207" actId="164"/>
          <ac:grpSpMkLst>
            <pc:docMk/>
            <pc:sldMk cId="3501621103" sldId="503"/>
            <ac:grpSpMk id="77" creationId="{356E82ED-F01E-4C1E-B394-E13CBE3376CC}"/>
          </ac:grpSpMkLst>
        </pc:grpChg>
        <pc:grpChg chg="add mod">
          <ac:chgData name="Shegufta Ahsan" userId="a972ddd70579ae41" providerId="LiveId" clId="{6910B637-3B8D-42F4-B48A-5CFBDD6ECBA6}" dt="2020-05-11T18:08:26.627" v="5568"/>
          <ac:grpSpMkLst>
            <pc:docMk/>
            <pc:sldMk cId="3501621103" sldId="503"/>
            <ac:grpSpMk id="80" creationId="{30A5096A-C886-476A-AE33-B3EE26329F00}"/>
          </ac:grpSpMkLst>
        </pc:grpChg>
        <pc:grpChg chg="add del mod topLvl">
          <ac:chgData name="Shegufta Ahsan" userId="a972ddd70579ae41" providerId="LiveId" clId="{6910B637-3B8D-42F4-B48A-5CFBDD6ECBA6}" dt="2020-05-11T19:05:23.401" v="6449" actId="165"/>
          <ac:grpSpMkLst>
            <pc:docMk/>
            <pc:sldMk cId="3501621103" sldId="503"/>
            <ac:grpSpMk id="89" creationId="{EB1A5D71-C1DF-43D2-9E54-EFD3668EC26A}"/>
          </ac:grpSpMkLst>
        </pc:grpChg>
        <pc:grpChg chg="add mod topLvl">
          <ac:chgData name="Shegufta Ahsan" userId="a972ddd70579ae41" providerId="LiveId" clId="{6910B637-3B8D-42F4-B48A-5CFBDD6ECBA6}" dt="2020-05-12T18:47:59.481" v="16159" actId="164"/>
          <ac:grpSpMkLst>
            <pc:docMk/>
            <pc:sldMk cId="3501621103" sldId="503"/>
            <ac:grpSpMk id="92" creationId="{876BCB96-61EE-407C-9CC8-50AF345E34D5}"/>
          </ac:grpSpMkLst>
        </pc:grpChg>
        <pc:grpChg chg="add mod topLvl">
          <ac:chgData name="Shegufta Ahsan" userId="a972ddd70579ae41" providerId="LiveId" clId="{6910B637-3B8D-42F4-B48A-5CFBDD6ECBA6}" dt="2020-05-12T18:47:59.481" v="16159" actId="164"/>
          <ac:grpSpMkLst>
            <pc:docMk/>
            <pc:sldMk cId="3501621103" sldId="503"/>
            <ac:grpSpMk id="93" creationId="{B5548091-8342-4C9B-853E-33222689945F}"/>
          </ac:grpSpMkLst>
        </pc:grpChg>
        <pc:grpChg chg="add mod topLvl">
          <ac:chgData name="Shegufta Ahsan" userId="a972ddd70579ae41" providerId="LiveId" clId="{6910B637-3B8D-42F4-B48A-5CFBDD6ECBA6}" dt="2020-05-12T18:47:33.626" v="16155" actId="164"/>
          <ac:grpSpMkLst>
            <pc:docMk/>
            <pc:sldMk cId="3501621103" sldId="503"/>
            <ac:grpSpMk id="98" creationId="{780DD2C4-BE75-4DFB-8C5D-74BF8AB245F7}"/>
          </ac:grpSpMkLst>
        </pc:grpChg>
        <pc:grpChg chg="add mod topLvl">
          <ac:chgData name="Shegufta Ahsan" userId="a972ddd70579ae41" providerId="LiveId" clId="{6910B637-3B8D-42F4-B48A-5CFBDD6ECBA6}" dt="2020-05-12T18:47:33.626" v="16155" actId="164"/>
          <ac:grpSpMkLst>
            <pc:docMk/>
            <pc:sldMk cId="3501621103" sldId="503"/>
            <ac:grpSpMk id="99" creationId="{B08B5578-AE78-4AA9-AA9E-F878E121D4DC}"/>
          </ac:grpSpMkLst>
        </pc:grpChg>
        <pc:grpChg chg="add mod">
          <ac:chgData name="Shegufta Ahsan" userId="a972ddd70579ae41" providerId="LiveId" clId="{6910B637-3B8D-42F4-B48A-5CFBDD6ECBA6}" dt="2020-05-12T18:47:33.626" v="16155" actId="164"/>
          <ac:grpSpMkLst>
            <pc:docMk/>
            <pc:sldMk cId="3501621103" sldId="503"/>
            <ac:grpSpMk id="108" creationId="{DB70EBD3-F43D-434C-A8C4-3A0DACE25AE3}"/>
          </ac:grpSpMkLst>
        </pc:grpChg>
        <pc:grpChg chg="add mod">
          <ac:chgData name="Shegufta Ahsan" userId="a972ddd70579ae41" providerId="LiveId" clId="{6910B637-3B8D-42F4-B48A-5CFBDD6ECBA6}" dt="2020-05-12T18:47:59.481" v="16159" actId="164"/>
          <ac:grpSpMkLst>
            <pc:docMk/>
            <pc:sldMk cId="3501621103" sldId="503"/>
            <ac:grpSpMk id="109" creationId="{3292ABA7-7B86-4DB9-9CE8-953350BF2DC0}"/>
          </ac:grpSpMkLst>
        </pc:grpChg>
        <pc:grpChg chg="add mod">
          <ac:chgData name="Shegufta Ahsan" userId="a972ddd70579ae41" providerId="LiveId" clId="{6910B637-3B8D-42F4-B48A-5CFBDD6ECBA6}" dt="2020-05-11T19:12:34.198" v="6841" actId="164"/>
          <ac:grpSpMkLst>
            <pc:docMk/>
            <pc:sldMk cId="3501621103" sldId="503"/>
            <ac:grpSpMk id="111" creationId="{975B0916-A521-4211-9E13-E6FFEE0A1C67}"/>
          </ac:grpSpMkLst>
        </pc:grpChg>
        <pc:grpChg chg="add mod">
          <ac:chgData name="Shegufta Ahsan" userId="a972ddd70579ae41" providerId="LiveId" clId="{6910B637-3B8D-42F4-B48A-5CFBDD6ECBA6}" dt="2020-05-12T18:48:13.634" v="16164" actId="1076"/>
          <ac:grpSpMkLst>
            <pc:docMk/>
            <pc:sldMk cId="3501621103" sldId="503"/>
            <ac:grpSpMk id="112" creationId="{3BEDD17E-55D7-4BE6-9C83-30D775765E32}"/>
          </ac:grpSpMkLst>
        </pc:grpChg>
        <pc:graphicFrameChg chg="del">
          <ac:chgData name="Shegufta Ahsan" userId="a972ddd70579ae41" providerId="LiveId" clId="{6910B637-3B8D-42F4-B48A-5CFBDD6ECBA6}" dt="2020-05-11T18:08:03.557" v="5563" actId="478"/>
          <ac:graphicFrameMkLst>
            <pc:docMk/>
            <pc:sldMk cId="3501621103" sldId="503"/>
            <ac:graphicFrameMk id="48" creationId="{53EDE70D-828E-4A96-AD47-0E21C918E827}"/>
          </ac:graphicFrameMkLst>
        </pc:graphicFrameChg>
        <pc:cxnChg chg="mod">
          <ac:chgData name="Shegufta Ahsan" userId="a972ddd70579ae41" providerId="LiveId" clId="{6910B637-3B8D-42F4-B48A-5CFBDD6ECBA6}" dt="2020-05-11T18:08:05.868" v="5564" actId="478"/>
          <ac:cxnSpMkLst>
            <pc:docMk/>
            <pc:sldMk cId="3501621103" sldId="503"/>
            <ac:cxnSpMk id="19" creationId="{591DEEC2-F9E9-4B74-97CA-3CCCFE6CD206}"/>
          </ac:cxnSpMkLst>
        </pc:cxnChg>
        <pc:cxnChg chg="add mod topLvl">
          <ac:chgData name="Shegufta Ahsan" userId="a972ddd70579ae41" providerId="LiveId" clId="{6910B637-3B8D-42F4-B48A-5CFBDD6ECBA6}" dt="2020-05-12T18:47:59.481" v="16159" actId="164"/>
          <ac:cxnSpMkLst>
            <pc:docMk/>
            <pc:sldMk cId="3501621103" sldId="503"/>
            <ac:cxnSpMk id="70" creationId="{C0887D74-0F94-4659-9AEE-48E28FCD6DAF}"/>
          </ac:cxnSpMkLst>
        </pc:cxnChg>
        <pc:cxnChg chg="add mod topLvl">
          <ac:chgData name="Shegufta Ahsan" userId="a972ddd70579ae41" providerId="LiveId" clId="{6910B637-3B8D-42F4-B48A-5CFBDD6ECBA6}" dt="2020-05-11T19:12:27.598" v="6840" actId="164"/>
          <ac:cxnSpMkLst>
            <pc:docMk/>
            <pc:sldMk cId="3501621103" sldId="503"/>
            <ac:cxnSpMk id="71" creationId="{7509F52F-C40D-4062-B699-1A85A352E97E}"/>
          </ac:cxnSpMkLst>
        </pc:cxnChg>
        <pc:cxnChg chg="add mod topLvl">
          <ac:chgData name="Shegufta Ahsan" userId="a972ddd70579ae41" providerId="LiveId" clId="{6910B637-3B8D-42F4-B48A-5CFBDD6ECBA6}" dt="2020-05-11T18:19:35.292" v="6166" actId="14100"/>
          <ac:cxnSpMkLst>
            <pc:docMk/>
            <pc:sldMk cId="3501621103" sldId="503"/>
            <ac:cxnSpMk id="75" creationId="{22370542-0FDE-45DE-9070-43EBE764E7C7}"/>
          </ac:cxnSpMkLst>
        </pc:cxnChg>
        <pc:cxnChg chg="add mod topLvl">
          <ac:chgData name="Shegufta Ahsan" userId="a972ddd70579ae41" providerId="LiveId" clId="{6910B637-3B8D-42F4-B48A-5CFBDD6ECBA6}" dt="2020-05-12T18:47:33.626" v="16155" actId="164"/>
          <ac:cxnSpMkLst>
            <pc:docMk/>
            <pc:sldMk cId="3501621103" sldId="503"/>
            <ac:cxnSpMk id="76" creationId="{2A9D5D89-9B72-4AF7-93E6-1ACCF3B8A873}"/>
          </ac:cxnSpMkLst>
        </pc:cxnChg>
        <pc:cxnChg chg="add mod">
          <ac:chgData name="Shegufta Ahsan" userId="a972ddd70579ae41" providerId="LiveId" clId="{6910B637-3B8D-42F4-B48A-5CFBDD6ECBA6}" dt="2020-05-11T18:19:17.682" v="6163" actId="113"/>
          <ac:cxnSpMkLst>
            <pc:docMk/>
            <pc:sldMk cId="3501621103" sldId="503"/>
            <ac:cxnSpMk id="78" creationId="{9D1776FE-1610-49C9-85E7-67AEAADF4FCC}"/>
          </ac:cxnSpMkLst>
        </pc:cxnChg>
        <pc:cxnChg chg="add mod">
          <ac:chgData name="Shegufta Ahsan" userId="a972ddd70579ae41" providerId="LiveId" clId="{6910B637-3B8D-42F4-B48A-5CFBDD6ECBA6}" dt="2020-05-11T19:00:34.783" v="6189" actId="14100"/>
          <ac:cxnSpMkLst>
            <pc:docMk/>
            <pc:sldMk cId="3501621103" sldId="503"/>
            <ac:cxnSpMk id="81" creationId="{06F774DE-D4ED-4F10-9C5E-90EDCC74C2CB}"/>
          </ac:cxnSpMkLst>
        </pc:cxnChg>
        <pc:cxnChg chg="add mod">
          <ac:chgData name="Shegufta Ahsan" userId="a972ddd70579ae41" providerId="LiveId" clId="{6910B637-3B8D-42F4-B48A-5CFBDD6ECBA6}" dt="2020-05-11T19:00:40.664" v="6192" actId="14100"/>
          <ac:cxnSpMkLst>
            <pc:docMk/>
            <pc:sldMk cId="3501621103" sldId="503"/>
            <ac:cxnSpMk id="83" creationId="{18B28E40-C080-448E-BBE4-0E119FEB08F6}"/>
          </ac:cxnSpMkLst>
        </pc:cxnChg>
        <pc:cxnChg chg="add mod">
          <ac:chgData name="Shegufta Ahsan" userId="a972ddd70579ae41" providerId="LiveId" clId="{6910B637-3B8D-42F4-B48A-5CFBDD6ECBA6}" dt="2020-05-11T19:00:10.773" v="6183" actId="14100"/>
          <ac:cxnSpMkLst>
            <pc:docMk/>
            <pc:sldMk cId="3501621103" sldId="503"/>
            <ac:cxnSpMk id="85" creationId="{FC66541E-72CE-4981-8C45-E2C369F9D921}"/>
          </ac:cxnSpMkLst>
        </pc:cxnChg>
        <pc:cxnChg chg="add mod">
          <ac:chgData name="Shegufta Ahsan" userId="a972ddd70579ae41" providerId="LiveId" clId="{6910B637-3B8D-42F4-B48A-5CFBDD6ECBA6}" dt="2020-05-11T19:00:14.654" v="6184" actId="14100"/>
          <ac:cxnSpMkLst>
            <pc:docMk/>
            <pc:sldMk cId="3501621103" sldId="503"/>
            <ac:cxnSpMk id="88" creationId="{1A89E0DA-D059-424E-8778-C2BA89D65A03}"/>
          </ac:cxnSpMkLst>
        </pc:cxnChg>
        <pc:cxnChg chg="add mod topLvl">
          <ac:chgData name="Shegufta Ahsan" userId="a972ddd70579ae41" providerId="LiveId" clId="{6910B637-3B8D-42F4-B48A-5CFBDD6ECBA6}" dt="2020-05-11T19:06:53.831" v="6471" actId="14100"/>
          <ac:cxnSpMkLst>
            <pc:docMk/>
            <pc:sldMk cId="3501621103" sldId="503"/>
            <ac:cxnSpMk id="90" creationId="{CF029483-B0FD-4483-A431-8A5F5528F1D8}"/>
          </ac:cxnSpMkLst>
        </pc:cxnChg>
        <pc:cxnChg chg="add mod">
          <ac:chgData name="Shegufta Ahsan" userId="a972ddd70579ae41" providerId="LiveId" clId="{6910B637-3B8D-42F4-B48A-5CFBDD6ECBA6}" dt="2020-05-11T19:05:23.401" v="6449" actId="165"/>
          <ac:cxnSpMkLst>
            <pc:docMk/>
            <pc:sldMk cId="3501621103" sldId="503"/>
            <ac:cxnSpMk id="95" creationId="{4B16DE30-F99E-48B6-B16D-5812336872E5}"/>
          </ac:cxnSpMkLst>
        </pc:cxnChg>
        <pc:cxnChg chg="add mod">
          <ac:chgData name="Shegufta Ahsan" userId="a972ddd70579ae41" providerId="LiveId" clId="{6910B637-3B8D-42F4-B48A-5CFBDD6ECBA6}" dt="2020-05-11T19:05:30.091" v="6451" actId="1076"/>
          <ac:cxnSpMkLst>
            <pc:docMk/>
            <pc:sldMk cId="3501621103" sldId="503"/>
            <ac:cxnSpMk id="96" creationId="{8AE08075-E0ED-429E-95D7-BEF35F4E0894}"/>
          </ac:cxnSpMkLst>
        </pc:cxnChg>
        <pc:cxnChg chg="add mod">
          <ac:chgData name="Shegufta Ahsan" userId="a972ddd70579ae41" providerId="LiveId" clId="{6910B637-3B8D-42F4-B48A-5CFBDD6ECBA6}" dt="2020-05-11T18:59:14.124" v="6172" actId="14100"/>
          <ac:cxnSpMkLst>
            <pc:docMk/>
            <pc:sldMk cId="3501621103" sldId="503"/>
            <ac:cxnSpMk id="101" creationId="{152F07C1-E441-43C9-BA89-913DD4B68A10}"/>
          </ac:cxnSpMkLst>
        </pc:cxnChg>
        <pc:cxnChg chg="add mod">
          <ac:chgData name="Shegufta Ahsan" userId="a972ddd70579ae41" providerId="LiveId" clId="{6910B637-3B8D-42F4-B48A-5CFBDD6ECBA6}" dt="2020-05-11T18:59:04.794" v="6169" actId="14100"/>
          <ac:cxnSpMkLst>
            <pc:docMk/>
            <pc:sldMk cId="3501621103" sldId="503"/>
            <ac:cxnSpMk id="102" creationId="{A176C5FC-DF06-4511-A95B-47FE5AB7123E}"/>
          </ac:cxnSpMkLst>
        </pc:cxnChg>
        <pc:cxnChg chg="add mod">
          <ac:chgData name="Shegufta Ahsan" userId="a972ddd70579ae41" providerId="LiveId" clId="{6910B637-3B8D-42F4-B48A-5CFBDD6ECBA6}" dt="2020-05-11T18:19:29.082" v="6164" actId="1076"/>
          <ac:cxnSpMkLst>
            <pc:docMk/>
            <pc:sldMk cId="3501621103" sldId="503"/>
            <ac:cxnSpMk id="104" creationId="{B3BC4120-7D1C-4EFD-95A3-60A6F7AC90B9}"/>
          </ac:cxnSpMkLst>
        </pc:cxnChg>
        <pc:cxnChg chg="add mod">
          <ac:chgData name="Shegufta Ahsan" userId="a972ddd70579ae41" providerId="LiveId" clId="{6910B637-3B8D-42F4-B48A-5CFBDD6ECBA6}" dt="2020-05-11T18:08:26.627" v="5568"/>
          <ac:cxnSpMkLst>
            <pc:docMk/>
            <pc:sldMk cId="3501621103" sldId="503"/>
            <ac:cxnSpMk id="106" creationId="{10875770-24AE-4CD6-954C-764B51E899D8}"/>
          </ac:cxnSpMkLst>
        </pc:cxnChg>
      </pc:sldChg>
      <pc:sldChg chg="add del">
        <pc:chgData name="Shegufta Ahsan" userId="a972ddd70579ae41" providerId="LiveId" clId="{6910B637-3B8D-42F4-B48A-5CFBDD6ECBA6}" dt="2020-05-12T17:15:09.051" v="9154" actId="47"/>
        <pc:sldMkLst>
          <pc:docMk/>
          <pc:sldMk cId="113618188" sldId="504"/>
        </pc:sldMkLst>
      </pc:sldChg>
      <pc:sldChg chg="addSp delSp modSp add mod modAnim modNotesTx">
        <pc:chgData name="Shegufta Ahsan" userId="a972ddd70579ae41" providerId="LiveId" clId="{6910B637-3B8D-42F4-B48A-5CFBDD6ECBA6}" dt="2020-05-12T19:04:52.653" v="18059" actId="20577"/>
        <pc:sldMkLst>
          <pc:docMk/>
          <pc:sldMk cId="3221957442" sldId="505"/>
        </pc:sldMkLst>
        <pc:spChg chg="mod">
          <ac:chgData name="Shegufta Ahsan" userId="a972ddd70579ae41" providerId="LiveId" clId="{6910B637-3B8D-42F4-B48A-5CFBDD6ECBA6}" dt="2020-05-11T19:23:36.073" v="7156" actId="20577"/>
          <ac:spMkLst>
            <pc:docMk/>
            <pc:sldMk cId="3221957442" sldId="505"/>
            <ac:spMk id="2" creationId="{99973CAD-09F1-4F47-8A52-C7CB3AFB4683}"/>
          </ac:spMkLst>
        </pc:spChg>
        <pc:spChg chg="add mod">
          <ac:chgData name="Shegufta Ahsan" userId="a972ddd70579ae41" providerId="LiveId" clId="{6910B637-3B8D-42F4-B48A-5CFBDD6ECBA6}" dt="2020-05-12T19:02:40.203" v="17996" actId="14100"/>
          <ac:spMkLst>
            <pc:docMk/>
            <pc:sldMk cId="3221957442" sldId="505"/>
            <ac:spMk id="3" creationId="{5A5B1770-2B84-4892-AEBB-8818119485D5}"/>
          </ac:spMkLst>
        </pc:spChg>
        <pc:spChg chg="add del mod">
          <ac:chgData name="Shegufta Ahsan" userId="a972ddd70579ae41" providerId="LiveId" clId="{6910B637-3B8D-42F4-B48A-5CFBDD6ECBA6}" dt="2020-05-11T19:23:40.333" v="7158" actId="478"/>
          <ac:spMkLst>
            <pc:docMk/>
            <pc:sldMk cId="3221957442" sldId="505"/>
            <ac:spMk id="5" creationId="{62AF0109-3A52-40C2-96DC-64276984E9CD}"/>
          </ac:spMkLst>
        </pc:spChg>
        <pc:picChg chg="add del mod">
          <ac:chgData name="Shegufta Ahsan" userId="a972ddd70579ae41" providerId="LiveId" clId="{6910B637-3B8D-42F4-B48A-5CFBDD6ECBA6}" dt="2020-05-11T19:24:11.154" v="7163" actId="478"/>
          <ac:picMkLst>
            <pc:docMk/>
            <pc:sldMk cId="3221957442" sldId="505"/>
            <ac:picMk id="8" creationId="{015446A2-4FFD-4FA6-86AE-938361628F14}"/>
          </ac:picMkLst>
        </pc:picChg>
        <pc:picChg chg="del">
          <ac:chgData name="Shegufta Ahsan" userId="a972ddd70579ae41" providerId="LiveId" clId="{6910B637-3B8D-42F4-B48A-5CFBDD6ECBA6}" dt="2020-05-11T19:23:38.123" v="7157" actId="478"/>
          <ac:picMkLst>
            <pc:docMk/>
            <pc:sldMk cId="3221957442" sldId="505"/>
            <ac:picMk id="10" creationId="{52F2B449-C471-4B63-83FF-2145FEAB8259}"/>
          </ac:picMkLst>
        </pc:picChg>
        <pc:picChg chg="add mod">
          <ac:chgData name="Shegufta Ahsan" userId="a972ddd70579ae41" providerId="LiveId" clId="{6910B637-3B8D-42F4-B48A-5CFBDD6ECBA6}" dt="2020-05-11T19:24:23.703" v="7170" actId="1076"/>
          <ac:picMkLst>
            <pc:docMk/>
            <pc:sldMk cId="3221957442" sldId="505"/>
            <ac:picMk id="11" creationId="{873F6BB6-7E91-4B2D-9F9A-9AB22D0BDFDD}"/>
          </ac:picMkLst>
        </pc:picChg>
      </pc:sldChg>
      <pc:sldChg chg="add modNotesTx">
        <pc:chgData name="Shegufta Ahsan" userId="a972ddd70579ae41" providerId="LiveId" clId="{6910B637-3B8D-42F4-B48A-5CFBDD6ECBA6}" dt="2020-05-12T17:14:56.198" v="9151" actId="20577"/>
        <pc:sldMkLst>
          <pc:docMk/>
          <pc:sldMk cId="3463104729" sldId="506"/>
        </pc:sldMkLst>
      </pc:sldChg>
      <pc:sldChg chg="add modNotesTx">
        <pc:chgData name="Shegufta Ahsan" userId="a972ddd70579ae41" providerId="LiveId" clId="{6910B637-3B8D-42F4-B48A-5CFBDD6ECBA6}" dt="2020-05-12T19:09:24.593" v="18081" actId="20577"/>
        <pc:sldMkLst>
          <pc:docMk/>
          <pc:sldMk cId="3159983703" sldId="507"/>
        </pc:sldMkLst>
      </pc:sldChg>
      <pc:sldChg chg="add del">
        <pc:chgData name="Shegufta Ahsan" userId="a972ddd70579ae41" providerId="LiveId" clId="{6910B637-3B8D-42F4-B48A-5CFBDD6ECBA6}" dt="2020-05-12T17:19:00.639" v="9167"/>
        <pc:sldMkLst>
          <pc:docMk/>
          <pc:sldMk cId="1596287226" sldId="508"/>
        </pc:sldMkLst>
      </pc:sldChg>
    </pc:docChg>
  </pc:docChgLst>
  <pc:docChgLst>
    <pc:chgData name="Shegufta Ahsan" userId="a972ddd70579ae41" providerId="LiveId" clId="{090262CA-437E-4E3D-B650-C9A9392EBB75}"/>
    <pc:docChg chg="undo redo custSel modSld">
      <pc:chgData name="Shegufta Ahsan" userId="a972ddd70579ae41" providerId="LiveId" clId="{090262CA-437E-4E3D-B650-C9A9392EBB75}" dt="2020-05-15T01:58:53.664" v="4302" actId="20577"/>
      <pc:docMkLst>
        <pc:docMk/>
      </pc:docMkLst>
      <pc:sldChg chg="modNotesTx">
        <pc:chgData name="Shegufta Ahsan" userId="a972ddd70579ae41" providerId="LiveId" clId="{090262CA-437E-4E3D-B650-C9A9392EBB75}" dt="2020-05-15T00:42:04.195" v="4008" actId="20577"/>
        <pc:sldMkLst>
          <pc:docMk/>
          <pc:sldMk cId="109857222" sldId="257"/>
        </pc:sldMkLst>
      </pc:sldChg>
      <pc:sldChg chg="modSp mod modNotesTx">
        <pc:chgData name="Shegufta Ahsan" userId="a972ddd70579ae41" providerId="LiveId" clId="{090262CA-437E-4E3D-B650-C9A9392EBB75}" dt="2020-05-15T01:31:07.249" v="4013" actId="1076"/>
        <pc:sldMkLst>
          <pc:docMk/>
          <pc:sldMk cId="1248686218" sldId="285"/>
        </pc:sldMkLst>
        <pc:spChg chg="mod">
          <ac:chgData name="Shegufta Ahsan" userId="a972ddd70579ae41" providerId="LiveId" clId="{090262CA-437E-4E3D-B650-C9A9392EBB75}" dt="2020-05-15T01:31:03.630" v="4012" actId="1076"/>
          <ac:spMkLst>
            <pc:docMk/>
            <pc:sldMk cId="1248686218" sldId="285"/>
            <ac:spMk id="2" creationId="{99973CAD-09F1-4F47-8A52-C7CB3AFB4683}"/>
          </ac:spMkLst>
        </pc:spChg>
        <pc:cxnChg chg="mod">
          <ac:chgData name="Shegufta Ahsan" userId="a972ddd70579ae41" providerId="LiveId" clId="{090262CA-437E-4E3D-B650-C9A9392EBB75}" dt="2020-05-15T01:31:07.249" v="4013" actId="1076"/>
          <ac:cxnSpMkLst>
            <pc:docMk/>
            <pc:sldMk cId="1248686218" sldId="285"/>
            <ac:cxnSpMk id="6" creationId="{20D2B5BC-6BE3-473F-A9FA-29C51B924570}"/>
          </ac:cxnSpMkLst>
        </pc:cxnChg>
      </pc:sldChg>
      <pc:sldChg chg="modSp mod modNotesTx">
        <pc:chgData name="Shegufta Ahsan" userId="a972ddd70579ae41" providerId="LiveId" clId="{090262CA-437E-4E3D-B650-C9A9392EBB75}" dt="2020-05-15T01:33:07.655" v="4076" actId="58"/>
        <pc:sldMkLst>
          <pc:docMk/>
          <pc:sldMk cId="115278836" sldId="288"/>
        </pc:sldMkLst>
        <pc:spChg chg="mod">
          <ac:chgData name="Shegufta Ahsan" userId="a972ddd70579ae41" providerId="LiveId" clId="{090262CA-437E-4E3D-B650-C9A9392EBB75}" dt="2020-05-13T18:44:14.164" v="2856" actId="20577"/>
          <ac:spMkLst>
            <pc:docMk/>
            <pc:sldMk cId="115278836" sldId="288"/>
            <ac:spMk id="2" creationId="{99973CAD-09F1-4F47-8A52-C7CB3AFB4683}"/>
          </ac:spMkLst>
        </pc:spChg>
      </pc:sldChg>
      <pc:sldChg chg="addSp delSp modSp mod addAnim delAnim modAnim">
        <pc:chgData name="Shegufta Ahsan" userId="a972ddd70579ae41" providerId="LiveId" clId="{090262CA-437E-4E3D-B650-C9A9392EBB75}" dt="2020-05-15T01:33:23.786" v="4079" actId="1076"/>
        <pc:sldMkLst>
          <pc:docMk/>
          <pc:sldMk cId="1715930138" sldId="289"/>
        </pc:sldMkLst>
        <pc:spChg chg="mod">
          <ac:chgData name="Shegufta Ahsan" userId="a972ddd70579ae41" providerId="LiveId" clId="{090262CA-437E-4E3D-B650-C9A9392EBB75}" dt="2020-05-15T01:33:20.317" v="4078" actId="1076"/>
          <ac:spMkLst>
            <pc:docMk/>
            <pc:sldMk cId="1715930138" sldId="289"/>
            <ac:spMk id="2" creationId="{99973CAD-09F1-4F47-8A52-C7CB3AFB4683}"/>
          </ac:spMkLst>
        </pc:spChg>
        <pc:spChg chg="add del mod">
          <ac:chgData name="Shegufta Ahsan" userId="a972ddd70579ae41" providerId="LiveId" clId="{090262CA-437E-4E3D-B650-C9A9392EBB75}" dt="2020-05-13T18:17:31.145" v="2243" actId="478"/>
          <ac:spMkLst>
            <pc:docMk/>
            <pc:sldMk cId="1715930138" sldId="289"/>
            <ac:spMk id="5" creationId="{1DA54655-7BB2-4368-9E85-175D05097878}"/>
          </ac:spMkLst>
        </pc:spChg>
        <pc:picChg chg="add del">
          <ac:chgData name="Shegufta Ahsan" userId="a972ddd70579ae41" providerId="LiveId" clId="{090262CA-437E-4E3D-B650-C9A9392EBB75}" dt="2020-05-13T18:16:46.744" v="2234" actId="478"/>
          <ac:picMkLst>
            <pc:docMk/>
            <pc:sldMk cId="1715930138" sldId="289"/>
            <ac:picMk id="7" creationId="{239ACE61-E91C-484C-AB62-670C4E80EB61}"/>
          </ac:picMkLst>
        </pc:picChg>
        <pc:picChg chg="add del mod">
          <ac:chgData name="Shegufta Ahsan" userId="a972ddd70579ae41" providerId="LiveId" clId="{090262CA-437E-4E3D-B650-C9A9392EBB75}" dt="2020-05-13T18:17:07.689" v="2242" actId="1076"/>
          <ac:picMkLst>
            <pc:docMk/>
            <pc:sldMk cId="1715930138" sldId="289"/>
            <ac:picMk id="8" creationId="{BB076EA5-1E54-4E47-9058-B00FF7263CA8}"/>
          </ac:picMkLst>
        </pc:picChg>
        <pc:cxnChg chg="mod">
          <ac:chgData name="Shegufta Ahsan" userId="a972ddd70579ae41" providerId="LiveId" clId="{090262CA-437E-4E3D-B650-C9A9392EBB75}" dt="2020-05-15T01:33:23.786" v="4079" actId="1076"/>
          <ac:cxnSpMkLst>
            <pc:docMk/>
            <pc:sldMk cId="1715930138" sldId="289"/>
            <ac:cxnSpMk id="6" creationId="{20D2B5BC-6BE3-473F-A9FA-29C51B924570}"/>
          </ac:cxnSpMkLst>
        </pc:cxnChg>
      </pc:sldChg>
      <pc:sldChg chg="modSp mod">
        <pc:chgData name="Shegufta Ahsan" userId="a972ddd70579ae41" providerId="LiveId" clId="{090262CA-437E-4E3D-B650-C9A9392EBB75}" dt="2020-05-13T17:51:24.518" v="2068" actId="20577"/>
        <pc:sldMkLst>
          <pc:docMk/>
          <pc:sldMk cId="1704739265" sldId="469"/>
        </pc:sldMkLst>
        <pc:spChg chg="mod">
          <ac:chgData name="Shegufta Ahsan" userId="a972ddd70579ae41" providerId="LiveId" clId="{090262CA-437E-4E3D-B650-C9A9392EBB75}" dt="2020-05-13T17:51:04.111" v="2055" actId="1076"/>
          <ac:spMkLst>
            <pc:docMk/>
            <pc:sldMk cId="1704739265" sldId="469"/>
            <ac:spMk id="93" creationId="{757725D9-A3B7-40E6-810F-EF477D325D42}"/>
          </ac:spMkLst>
        </pc:spChg>
        <pc:spChg chg="mod">
          <ac:chgData name="Shegufta Ahsan" userId="a972ddd70579ae41" providerId="LiveId" clId="{090262CA-437E-4E3D-B650-C9A9392EBB75}" dt="2020-05-13T17:51:24.518" v="2068" actId="20577"/>
          <ac:spMkLst>
            <pc:docMk/>
            <pc:sldMk cId="1704739265" sldId="469"/>
            <ac:spMk id="94" creationId="{2A958278-D3E9-48F3-B604-B6254F43063D}"/>
          </ac:spMkLst>
        </pc:spChg>
      </pc:sldChg>
      <pc:sldChg chg="addSp modSp mod modAnim modNotesTx">
        <pc:chgData name="Shegufta Ahsan" userId="a972ddd70579ae41" providerId="LiveId" clId="{090262CA-437E-4E3D-B650-C9A9392EBB75}" dt="2020-05-14T20:28:03.043" v="3308" actId="20577"/>
        <pc:sldMkLst>
          <pc:docMk/>
          <pc:sldMk cId="3091909879" sldId="481"/>
        </pc:sldMkLst>
        <pc:spChg chg="mod">
          <ac:chgData name="Shegufta Ahsan" userId="a972ddd70579ae41" providerId="LiveId" clId="{090262CA-437E-4E3D-B650-C9A9392EBB75}" dt="2020-05-13T16:46:39.242" v="7" actId="1076"/>
          <ac:spMkLst>
            <pc:docMk/>
            <pc:sldMk cId="3091909879" sldId="481"/>
            <ac:spMk id="3" creationId="{483BE4E6-0E2D-462E-B04E-E5DC8308557C}"/>
          </ac:spMkLst>
        </pc:spChg>
        <pc:spChg chg="add mod">
          <ac:chgData name="Shegufta Ahsan" userId="a972ddd70579ae41" providerId="LiveId" clId="{090262CA-437E-4E3D-B650-C9A9392EBB75}" dt="2020-05-14T20:26:23.210" v="3253" actId="207"/>
          <ac:spMkLst>
            <pc:docMk/>
            <pc:sldMk cId="3091909879" sldId="481"/>
            <ac:spMk id="5" creationId="{3F1E4967-21DC-4180-99A7-924DAE12C5F8}"/>
          </ac:spMkLst>
        </pc:spChg>
        <pc:spChg chg="mod">
          <ac:chgData name="Shegufta Ahsan" userId="a972ddd70579ae41" providerId="LiveId" clId="{090262CA-437E-4E3D-B650-C9A9392EBB75}" dt="2020-05-13T18:53:42.460" v="2961" actId="20577"/>
          <ac:spMkLst>
            <pc:docMk/>
            <pc:sldMk cId="3091909879" sldId="481"/>
            <ac:spMk id="77" creationId="{29ABEF38-8E08-40A8-BABE-7376A962395C}"/>
          </ac:spMkLst>
        </pc:spChg>
        <pc:grpChg chg="mod">
          <ac:chgData name="Shegufta Ahsan" userId="a972ddd70579ae41" providerId="LiveId" clId="{090262CA-437E-4E3D-B650-C9A9392EBB75}" dt="2020-05-13T18:53:41.243" v="2960"/>
          <ac:grpSpMkLst>
            <pc:docMk/>
            <pc:sldMk cId="3091909879" sldId="481"/>
            <ac:grpSpMk id="88" creationId="{CA509F74-0ACA-4980-B7A3-1666F9B2D175}"/>
          </ac:grpSpMkLst>
        </pc:grpChg>
        <pc:picChg chg="mod">
          <ac:chgData name="Shegufta Ahsan" userId="a972ddd70579ae41" providerId="LiveId" clId="{090262CA-437E-4E3D-B650-C9A9392EBB75}" dt="2020-05-13T16:46:42.978" v="9" actId="1076"/>
          <ac:picMkLst>
            <pc:docMk/>
            <pc:sldMk cId="3091909879" sldId="481"/>
            <ac:picMk id="32" creationId="{01D71C68-AB18-4816-8381-387F9D1FEB6E}"/>
          </ac:picMkLst>
        </pc:picChg>
        <pc:picChg chg="mod">
          <ac:chgData name="Shegufta Ahsan" userId="a972ddd70579ae41" providerId="LiveId" clId="{090262CA-437E-4E3D-B650-C9A9392EBB75}" dt="2020-05-13T18:53:41.243" v="2960"/>
          <ac:picMkLst>
            <pc:docMk/>
            <pc:sldMk cId="3091909879" sldId="481"/>
            <ac:picMk id="87" creationId="{73A48B40-6325-440B-B2CE-72E81CB03069}"/>
          </ac:picMkLst>
        </pc:picChg>
      </pc:sldChg>
      <pc:sldChg chg="addSp delSp modSp mod delAnim modAnim modNotesTx">
        <pc:chgData name="Shegufta Ahsan" userId="a972ddd70579ae41" providerId="LiveId" clId="{090262CA-437E-4E3D-B650-C9A9392EBB75}" dt="2020-05-14T20:36:36.664" v="3439" actId="20577"/>
        <pc:sldMkLst>
          <pc:docMk/>
          <pc:sldMk cId="2086948614" sldId="485"/>
        </pc:sldMkLst>
        <pc:spChg chg="mod">
          <ac:chgData name="Shegufta Ahsan" userId="a972ddd70579ae41" providerId="LiveId" clId="{090262CA-437E-4E3D-B650-C9A9392EBB75}" dt="2020-05-13T17:27:02.963" v="948" actId="20577"/>
          <ac:spMkLst>
            <pc:docMk/>
            <pc:sldMk cId="2086948614" sldId="485"/>
            <ac:spMk id="2" creationId="{99973CAD-09F1-4F47-8A52-C7CB3AFB4683}"/>
          </ac:spMkLst>
        </pc:spChg>
        <pc:spChg chg="del mod topLvl">
          <ac:chgData name="Shegufta Ahsan" userId="a972ddd70579ae41" providerId="LiveId" clId="{090262CA-437E-4E3D-B650-C9A9392EBB75}" dt="2020-05-13T17:20:08.617" v="833" actId="478"/>
          <ac:spMkLst>
            <pc:docMk/>
            <pc:sldMk cId="2086948614" sldId="485"/>
            <ac:spMk id="3" creationId="{22BCF113-468B-43E0-BC91-BDAFA548A5E4}"/>
          </ac:spMkLst>
        </pc:spChg>
        <pc:spChg chg="del topLvl">
          <ac:chgData name="Shegufta Ahsan" userId="a972ddd70579ae41" providerId="LiveId" clId="{090262CA-437E-4E3D-B650-C9A9392EBB75}" dt="2020-05-13T17:20:11.519" v="834" actId="478"/>
          <ac:spMkLst>
            <pc:docMk/>
            <pc:sldMk cId="2086948614" sldId="485"/>
            <ac:spMk id="5" creationId="{1428EB0A-67D6-4F60-BD99-BC71BD952612}"/>
          </ac:spMkLst>
        </pc:spChg>
        <pc:spChg chg="del mod topLvl">
          <ac:chgData name="Shegufta Ahsan" userId="a972ddd70579ae41" providerId="LiveId" clId="{090262CA-437E-4E3D-B650-C9A9392EBB75}" dt="2020-05-13T17:22:39.324" v="863" actId="478"/>
          <ac:spMkLst>
            <pc:docMk/>
            <pc:sldMk cId="2086948614" sldId="485"/>
            <ac:spMk id="7" creationId="{634AE074-E2D0-43B0-93B8-B5AB04DAEECA}"/>
          </ac:spMkLst>
        </pc:spChg>
        <pc:spChg chg="add mod">
          <ac:chgData name="Shegufta Ahsan" userId="a972ddd70579ae41" providerId="LiveId" clId="{090262CA-437E-4E3D-B650-C9A9392EBB75}" dt="2020-05-13T18:54:43.778" v="2997" actId="20577"/>
          <ac:spMkLst>
            <pc:docMk/>
            <pc:sldMk cId="2086948614" sldId="485"/>
            <ac:spMk id="10" creationId="{4A0E853C-98A9-4D04-83EC-09F09BA9035D}"/>
          </ac:spMkLst>
        </pc:spChg>
        <pc:spChg chg="mod topLvl">
          <ac:chgData name="Shegufta Ahsan" userId="a972ddd70579ae41" providerId="LiveId" clId="{090262CA-437E-4E3D-B650-C9A9392EBB75}" dt="2020-05-13T17:33:11.561" v="1309" actId="164"/>
          <ac:spMkLst>
            <pc:docMk/>
            <pc:sldMk cId="2086948614" sldId="485"/>
            <ac:spMk id="14" creationId="{B2D52775-1F9D-45E6-B93C-D1837CFFC2D0}"/>
          </ac:spMkLst>
        </pc:spChg>
        <pc:spChg chg="add mod">
          <ac:chgData name="Shegufta Ahsan" userId="a972ddd70579ae41" providerId="LiveId" clId="{090262CA-437E-4E3D-B650-C9A9392EBB75}" dt="2020-05-14T20:34:08.838" v="3327" actId="207"/>
          <ac:spMkLst>
            <pc:docMk/>
            <pc:sldMk cId="2086948614" sldId="485"/>
            <ac:spMk id="16" creationId="{2E25E620-4B4D-483E-B75E-13A8A9358FCE}"/>
          </ac:spMkLst>
        </pc:spChg>
        <pc:spChg chg="add mod">
          <ac:chgData name="Shegufta Ahsan" userId="a972ddd70579ae41" providerId="LiveId" clId="{090262CA-437E-4E3D-B650-C9A9392EBB75}" dt="2020-05-14T20:34:01.215" v="3326" actId="208"/>
          <ac:spMkLst>
            <pc:docMk/>
            <pc:sldMk cId="2086948614" sldId="485"/>
            <ac:spMk id="17" creationId="{83C9B949-1FD9-4C2A-BEBF-FE73F7174E15}"/>
          </ac:spMkLst>
        </pc:spChg>
        <pc:spChg chg="add mod">
          <ac:chgData name="Shegufta Ahsan" userId="a972ddd70579ae41" providerId="LiveId" clId="{090262CA-437E-4E3D-B650-C9A9392EBB75}" dt="2020-05-14T20:33:32.442" v="3318"/>
          <ac:spMkLst>
            <pc:docMk/>
            <pc:sldMk cId="2086948614" sldId="485"/>
            <ac:spMk id="19" creationId="{4CC88A63-1210-412E-A425-D2E940C3A212}"/>
          </ac:spMkLst>
        </pc:spChg>
        <pc:spChg chg="add del mod">
          <ac:chgData name="Shegufta Ahsan" userId="a972ddd70579ae41" providerId="LiveId" clId="{090262CA-437E-4E3D-B650-C9A9392EBB75}" dt="2020-05-14T20:32:36.321" v="3309" actId="478"/>
          <ac:spMkLst>
            <pc:docMk/>
            <pc:sldMk cId="2086948614" sldId="485"/>
            <ac:spMk id="26" creationId="{EA5AC838-718A-4349-BD1A-024E59D667FD}"/>
          </ac:spMkLst>
        </pc:spChg>
        <pc:spChg chg="mod">
          <ac:chgData name="Shegufta Ahsan" userId="a972ddd70579ae41" providerId="LiveId" clId="{090262CA-437E-4E3D-B650-C9A9392EBB75}" dt="2020-05-13T17:32:29.360" v="1303" actId="165"/>
          <ac:spMkLst>
            <pc:docMk/>
            <pc:sldMk cId="2086948614" sldId="485"/>
            <ac:spMk id="33" creationId="{91FCAF3E-8FBF-4D42-9722-0F9B7D38423A}"/>
          </ac:spMkLst>
        </pc:spChg>
        <pc:spChg chg="mod">
          <ac:chgData name="Shegufta Ahsan" userId="a972ddd70579ae41" providerId="LiveId" clId="{090262CA-437E-4E3D-B650-C9A9392EBB75}" dt="2020-05-13T17:32:29.360" v="1303" actId="165"/>
          <ac:spMkLst>
            <pc:docMk/>
            <pc:sldMk cId="2086948614" sldId="485"/>
            <ac:spMk id="36" creationId="{B26BFF4B-9990-42E4-AF03-61C6CB850881}"/>
          </ac:spMkLst>
        </pc:spChg>
        <pc:spChg chg="mod">
          <ac:chgData name="Shegufta Ahsan" userId="a972ddd70579ae41" providerId="LiveId" clId="{090262CA-437E-4E3D-B650-C9A9392EBB75}" dt="2020-05-13T17:32:29.360" v="1303" actId="165"/>
          <ac:spMkLst>
            <pc:docMk/>
            <pc:sldMk cId="2086948614" sldId="485"/>
            <ac:spMk id="37" creationId="{502EC6D2-4197-4805-9D41-16FF922FDABB}"/>
          </ac:spMkLst>
        </pc:spChg>
        <pc:spChg chg="mod">
          <ac:chgData name="Shegufta Ahsan" userId="a972ddd70579ae41" providerId="LiveId" clId="{090262CA-437E-4E3D-B650-C9A9392EBB75}" dt="2020-05-13T17:32:29.360" v="1303" actId="165"/>
          <ac:spMkLst>
            <pc:docMk/>
            <pc:sldMk cId="2086948614" sldId="485"/>
            <ac:spMk id="38" creationId="{B1BE6BCD-C116-406C-9C5B-DAF7369454D4}"/>
          </ac:spMkLst>
        </pc:spChg>
        <pc:spChg chg="mod">
          <ac:chgData name="Shegufta Ahsan" userId="a972ddd70579ae41" providerId="LiveId" clId="{090262CA-437E-4E3D-B650-C9A9392EBB75}" dt="2020-05-13T17:32:29.360" v="1303" actId="165"/>
          <ac:spMkLst>
            <pc:docMk/>
            <pc:sldMk cId="2086948614" sldId="485"/>
            <ac:spMk id="39" creationId="{F6105430-D444-4128-9905-83A6E86B1722}"/>
          </ac:spMkLst>
        </pc:spChg>
        <pc:spChg chg="mod">
          <ac:chgData name="Shegufta Ahsan" userId="a972ddd70579ae41" providerId="LiveId" clId="{090262CA-437E-4E3D-B650-C9A9392EBB75}" dt="2020-05-13T17:32:29.360" v="1303" actId="165"/>
          <ac:spMkLst>
            <pc:docMk/>
            <pc:sldMk cId="2086948614" sldId="485"/>
            <ac:spMk id="40" creationId="{3B27C0EE-061F-45B6-A5CD-563ADD893A22}"/>
          </ac:spMkLst>
        </pc:spChg>
        <pc:spChg chg="mod">
          <ac:chgData name="Shegufta Ahsan" userId="a972ddd70579ae41" providerId="LiveId" clId="{090262CA-437E-4E3D-B650-C9A9392EBB75}" dt="2020-05-13T17:32:29.360" v="1303" actId="165"/>
          <ac:spMkLst>
            <pc:docMk/>
            <pc:sldMk cId="2086948614" sldId="485"/>
            <ac:spMk id="41" creationId="{84D34E20-1C7A-45F7-AF91-B0D8376EEF43}"/>
          </ac:spMkLst>
        </pc:spChg>
        <pc:spChg chg="mod">
          <ac:chgData name="Shegufta Ahsan" userId="a972ddd70579ae41" providerId="LiveId" clId="{090262CA-437E-4E3D-B650-C9A9392EBB75}" dt="2020-05-13T17:32:29.360" v="1303" actId="165"/>
          <ac:spMkLst>
            <pc:docMk/>
            <pc:sldMk cId="2086948614" sldId="485"/>
            <ac:spMk id="42" creationId="{31C7ECAD-817B-4DC3-941E-1C33661F26CB}"/>
          </ac:spMkLst>
        </pc:spChg>
        <pc:spChg chg="mod">
          <ac:chgData name="Shegufta Ahsan" userId="a972ddd70579ae41" providerId="LiveId" clId="{090262CA-437E-4E3D-B650-C9A9392EBB75}" dt="2020-05-13T17:32:29.360" v="1303" actId="165"/>
          <ac:spMkLst>
            <pc:docMk/>
            <pc:sldMk cId="2086948614" sldId="485"/>
            <ac:spMk id="43" creationId="{82D100F4-F0C6-4BFF-9ADD-C794B4B73B98}"/>
          </ac:spMkLst>
        </pc:spChg>
        <pc:spChg chg="mod">
          <ac:chgData name="Shegufta Ahsan" userId="a972ddd70579ae41" providerId="LiveId" clId="{090262CA-437E-4E3D-B650-C9A9392EBB75}" dt="2020-05-13T17:32:29.360" v="1303" actId="165"/>
          <ac:spMkLst>
            <pc:docMk/>
            <pc:sldMk cId="2086948614" sldId="485"/>
            <ac:spMk id="44" creationId="{93BC5B9F-D75E-431E-A951-DDA994B8382E}"/>
          </ac:spMkLst>
        </pc:spChg>
        <pc:spChg chg="mod">
          <ac:chgData name="Shegufta Ahsan" userId="a972ddd70579ae41" providerId="LiveId" clId="{090262CA-437E-4E3D-B650-C9A9392EBB75}" dt="2020-05-13T17:32:29.360" v="1303" actId="165"/>
          <ac:spMkLst>
            <pc:docMk/>
            <pc:sldMk cId="2086948614" sldId="485"/>
            <ac:spMk id="46" creationId="{3C3A858C-A719-426C-A6BD-DEE6EF538A42}"/>
          </ac:spMkLst>
        </pc:spChg>
        <pc:spChg chg="mod">
          <ac:chgData name="Shegufta Ahsan" userId="a972ddd70579ae41" providerId="LiveId" clId="{090262CA-437E-4E3D-B650-C9A9392EBB75}" dt="2020-05-13T17:32:29.360" v="1303" actId="165"/>
          <ac:spMkLst>
            <pc:docMk/>
            <pc:sldMk cId="2086948614" sldId="485"/>
            <ac:spMk id="47" creationId="{0444CAE4-3FAA-4E3C-B0E9-D8FB650E6C9F}"/>
          </ac:spMkLst>
        </pc:spChg>
        <pc:spChg chg="mod">
          <ac:chgData name="Shegufta Ahsan" userId="a972ddd70579ae41" providerId="LiveId" clId="{090262CA-437E-4E3D-B650-C9A9392EBB75}" dt="2020-05-13T17:32:29.360" v="1303" actId="165"/>
          <ac:spMkLst>
            <pc:docMk/>
            <pc:sldMk cId="2086948614" sldId="485"/>
            <ac:spMk id="48" creationId="{0F281190-8CF5-418E-A45D-FABA91469304}"/>
          </ac:spMkLst>
        </pc:spChg>
        <pc:spChg chg="mod">
          <ac:chgData name="Shegufta Ahsan" userId="a972ddd70579ae41" providerId="LiveId" clId="{090262CA-437E-4E3D-B650-C9A9392EBB75}" dt="2020-05-13T17:32:29.360" v="1303" actId="165"/>
          <ac:spMkLst>
            <pc:docMk/>
            <pc:sldMk cId="2086948614" sldId="485"/>
            <ac:spMk id="49" creationId="{007ECA51-8E01-4446-9892-1189AE42F3A1}"/>
          </ac:spMkLst>
        </pc:spChg>
        <pc:spChg chg="mod">
          <ac:chgData name="Shegufta Ahsan" userId="a972ddd70579ae41" providerId="LiveId" clId="{090262CA-437E-4E3D-B650-C9A9392EBB75}" dt="2020-05-13T17:32:29.360" v="1303" actId="165"/>
          <ac:spMkLst>
            <pc:docMk/>
            <pc:sldMk cId="2086948614" sldId="485"/>
            <ac:spMk id="52" creationId="{DFAA7A62-1561-414D-9CF5-A16640482462}"/>
          </ac:spMkLst>
        </pc:spChg>
        <pc:spChg chg="mod">
          <ac:chgData name="Shegufta Ahsan" userId="a972ddd70579ae41" providerId="LiveId" clId="{090262CA-437E-4E3D-B650-C9A9392EBB75}" dt="2020-05-13T17:32:29.360" v="1303" actId="165"/>
          <ac:spMkLst>
            <pc:docMk/>
            <pc:sldMk cId="2086948614" sldId="485"/>
            <ac:spMk id="53" creationId="{E5627D23-2C28-4830-8D67-4B847B491054}"/>
          </ac:spMkLst>
        </pc:spChg>
        <pc:spChg chg="mod">
          <ac:chgData name="Shegufta Ahsan" userId="a972ddd70579ae41" providerId="LiveId" clId="{090262CA-437E-4E3D-B650-C9A9392EBB75}" dt="2020-05-13T17:32:29.360" v="1303" actId="165"/>
          <ac:spMkLst>
            <pc:docMk/>
            <pc:sldMk cId="2086948614" sldId="485"/>
            <ac:spMk id="54" creationId="{AD901CFC-124D-4A18-AA9B-3406D7ABFAB8}"/>
          </ac:spMkLst>
        </pc:spChg>
        <pc:spChg chg="mod">
          <ac:chgData name="Shegufta Ahsan" userId="a972ddd70579ae41" providerId="LiveId" clId="{090262CA-437E-4E3D-B650-C9A9392EBB75}" dt="2020-05-13T17:32:29.360" v="1303" actId="165"/>
          <ac:spMkLst>
            <pc:docMk/>
            <pc:sldMk cId="2086948614" sldId="485"/>
            <ac:spMk id="71" creationId="{7FF6021D-5335-4A3B-ABBD-E26D3F0D73AC}"/>
          </ac:spMkLst>
        </pc:spChg>
        <pc:spChg chg="mod">
          <ac:chgData name="Shegufta Ahsan" userId="a972ddd70579ae41" providerId="LiveId" clId="{090262CA-437E-4E3D-B650-C9A9392EBB75}" dt="2020-05-13T17:32:29.360" v="1303" actId="165"/>
          <ac:spMkLst>
            <pc:docMk/>
            <pc:sldMk cId="2086948614" sldId="485"/>
            <ac:spMk id="72" creationId="{DDD96E64-A4A8-4FA3-B182-269912481FA8}"/>
          </ac:spMkLst>
        </pc:spChg>
        <pc:spChg chg="mod">
          <ac:chgData name="Shegufta Ahsan" userId="a972ddd70579ae41" providerId="LiveId" clId="{090262CA-437E-4E3D-B650-C9A9392EBB75}" dt="2020-05-13T17:32:29.360" v="1303" actId="165"/>
          <ac:spMkLst>
            <pc:docMk/>
            <pc:sldMk cId="2086948614" sldId="485"/>
            <ac:spMk id="77" creationId="{586AABEB-4472-4BF3-AAED-A5481F44B514}"/>
          </ac:spMkLst>
        </pc:spChg>
        <pc:spChg chg="mod">
          <ac:chgData name="Shegufta Ahsan" userId="a972ddd70579ae41" providerId="LiveId" clId="{090262CA-437E-4E3D-B650-C9A9392EBB75}" dt="2020-05-13T17:32:29.360" v="1303" actId="165"/>
          <ac:spMkLst>
            <pc:docMk/>
            <pc:sldMk cId="2086948614" sldId="485"/>
            <ac:spMk id="79" creationId="{B7E68153-3237-4118-8262-04EB48262D04}"/>
          </ac:spMkLst>
        </pc:spChg>
        <pc:spChg chg="mod">
          <ac:chgData name="Shegufta Ahsan" userId="a972ddd70579ae41" providerId="LiveId" clId="{090262CA-437E-4E3D-B650-C9A9392EBB75}" dt="2020-05-13T17:32:29.360" v="1303" actId="165"/>
          <ac:spMkLst>
            <pc:docMk/>
            <pc:sldMk cId="2086948614" sldId="485"/>
            <ac:spMk id="80" creationId="{72FBF43E-0979-484E-BF08-4C40D35861FE}"/>
          </ac:spMkLst>
        </pc:spChg>
        <pc:spChg chg="mod">
          <ac:chgData name="Shegufta Ahsan" userId="a972ddd70579ae41" providerId="LiveId" clId="{090262CA-437E-4E3D-B650-C9A9392EBB75}" dt="2020-05-13T17:32:29.360" v="1303" actId="165"/>
          <ac:spMkLst>
            <pc:docMk/>
            <pc:sldMk cId="2086948614" sldId="485"/>
            <ac:spMk id="81" creationId="{DE7F0D67-09E2-4742-BC68-D1DC79571917}"/>
          </ac:spMkLst>
        </pc:spChg>
        <pc:spChg chg="mod">
          <ac:chgData name="Shegufta Ahsan" userId="a972ddd70579ae41" providerId="LiveId" clId="{090262CA-437E-4E3D-B650-C9A9392EBB75}" dt="2020-05-13T17:32:29.360" v="1303" actId="165"/>
          <ac:spMkLst>
            <pc:docMk/>
            <pc:sldMk cId="2086948614" sldId="485"/>
            <ac:spMk id="82" creationId="{DDB0AB02-76B2-4B54-885E-638F2683928F}"/>
          </ac:spMkLst>
        </pc:spChg>
        <pc:spChg chg="mod">
          <ac:chgData name="Shegufta Ahsan" userId="a972ddd70579ae41" providerId="LiveId" clId="{090262CA-437E-4E3D-B650-C9A9392EBB75}" dt="2020-05-13T17:32:29.360" v="1303" actId="165"/>
          <ac:spMkLst>
            <pc:docMk/>
            <pc:sldMk cId="2086948614" sldId="485"/>
            <ac:spMk id="87" creationId="{89E10222-7C07-4CA3-BADE-A117B7DA30D3}"/>
          </ac:spMkLst>
        </pc:spChg>
        <pc:spChg chg="mod">
          <ac:chgData name="Shegufta Ahsan" userId="a972ddd70579ae41" providerId="LiveId" clId="{090262CA-437E-4E3D-B650-C9A9392EBB75}" dt="2020-05-13T17:32:29.360" v="1303" actId="165"/>
          <ac:spMkLst>
            <pc:docMk/>
            <pc:sldMk cId="2086948614" sldId="485"/>
            <ac:spMk id="88" creationId="{2046F286-FAA7-44D9-AA55-DB64BD38E62E}"/>
          </ac:spMkLst>
        </pc:spChg>
        <pc:spChg chg="mod">
          <ac:chgData name="Shegufta Ahsan" userId="a972ddd70579ae41" providerId="LiveId" clId="{090262CA-437E-4E3D-B650-C9A9392EBB75}" dt="2020-05-13T17:32:29.360" v="1303" actId="165"/>
          <ac:spMkLst>
            <pc:docMk/>
            <pc:sldMk cId="2086948614" sldId="485"/>
            <ac:spMk id="96" creationId="{36F87AA6-3511-4291-B971-FB99339AF2E6}"/>
          </ac:spMkLst>
        </pc:spChg>
        <pc:spChg chg="mod">
          <ac:chgData name="Shegufta Ahsan" userId="a972ddd70579ae41" providerId="LiveId" clId="{090262CA-437E-4E3D-B650-C9A9392EBB75}" dt="2020-05-13T17:32:29.360" v="1303" actId="165"/>
          <ac:spMkLst>
            <pc:docMk/>
            <pc:sldMk cId="2086948614" sldId="485"/>
            <ac:spMk id="97" creationId="{8FDFDAD1-C923-4516-B507-FF3226DA4120}"/>
          </ac:spMkLst>
        </pc:spChg>
        <pc:spChg chg="mod">
          <ac:chgData name="Shegufta Ahsan" userId="a972ddd70579ae41" providerId="LiveId" clId="{090262CA-437E-4E3D-B650-C9A9392EBB75}" dt="2020-05-13T17:32:29.360" v="1303" actId="165"/>
          <ac:spMkLst>
            <pc:docMk/>
            <pc:sldMk cId="2086948614" sldId="485"/>
            <ac:spMk id="98" creationId="{6A371143-EE6C-4856-B4AB-3624B8703FA8}"/>
          </ac:spMkLst>
        </pc:spChg>
        <pc:spChg chg="mod">
          <ac:chgData name="Shegufta Ahsan" userId="a972ddd70579ae41" providerId="LiveId" clId="{090262CA-437E-4E3D-B650-C9A9392EBB75}" dt="2020-05-13T17:32:29.360" v="1303" actId="165"/>
          <ac:spMkLst>
            <pc:docMk/>
            <pc:sldMk cId="2086948614" sldId="485"/>
            <ac:spMk id="99" creationId="{4CAFBE78-DE0B-4399-8B5D-341A9D116675}"/>
          </ac:spMkLst>
        </pc:spChg>
        <pc:spChg chg="mod">
          <ac:chgData name="Shegufta Ahsan" userId="a972ddd70579ae41" providerId="LiveId" clId="{090262CA-437E-4E3D-B650-C9A9392EBB75}" dt="2020-05-13T17:32:29.360" v="1303" actId="165"/>
          <ac:spMkLst>
            <pc:docMk/>
            <pc:sldMk cId="2086948614" sldId="485"/>
            <ac:spMk id="100" creationId="{E47A1F13-A3DE-446F-870F-B46C07518029}"/>
          </ac:spMkLst>
        </pc:spChg>
        <pc:spChg chg="mod">
          <ac:chgData name="Shegufta Ahsan" userId="a972ddd70579ae41" providerId="LiveId" clId="{090262CA-437E-4E3D-B650-C9A9392EBB75}" dt="2020-05-13T17:32:29.360" v="1303" actId="165"/>
          <ac:spMkLst>
            <pc:docMk/>
            <pc:sldMk cId="2086948614" sldId="485"/>
            <ac:spMk id="101" creationId="{778FB73D-19B8-4548-A2DC-39C39BC60E40}"/>
          </ac:spMkLst>
        </pc:spChg>
        <pc:spChg chg="mod">
          <ac:chgData name="Shegufta Ahsan" userId="a972ddd70579ae41" providerId="LiveId" clId="{090262CA-437E-4E3D-B650-C9A9392EBB75}" dt="2020-05-13T17:32:29.360" v="1303" actId="165"/>
          <ac:spMkLst>
            <pc:docMk/>
            <pc:sldMk cId="2086948614" sldId="485"/>
            <ac:spMk id="102" creationId="{353A307A-DEDA-4F0A-9B0C-FAFB64EDCCF5}"/>
          </ac:spMkLst>
        </pc:spChg>
        <pc:spChg chg="mod">
          <ac:chgData name="Shegufta Ahsan" userId="a972ddd70579ae41" providerId="LiveId" clId="{090262CA-437E-4E3D-B650-C9A9392EBB75}" dt="2020-05-13T17:32:29.360" v="1303" actId="165"/>
          <ac:spMkLst>
            <pc:docMk/>
            <pc:sldMk cId="2086948614" sldId="485"/>
            <ac:spMk id="103" creationId="{F8308CC3-332A-4D57-816D-0CC98A26FEF0}"/>
          </ac:spMkLst>
        </pc:spChg>
        <pc:spChg chg="mod">
          <ac:chgData name="Shegufta Ahsan" userId="a972ddd70579ae41" providerId="LiveId" clId="{090262CA-437E-4E3D-B650-C9A9392EBB75}" dt="2020-05-13T17:32:29.360" v="1303" actId="165"/>
          <ac:spMkLst>
            <pc:docMk/>
            <pc:sldMk cId="2086948614" sldId="485"/>
            <ac:spMk id="104" creationId="{C2A3E739-0611-4099-927B-1526782A416E}"/>
          </ac:spMkLst>
        </pc:spChg>
        <pc:spChg chg="mod">
          <ac:chgData name="Shegufta Ahsan" userId="a972ddd70579ae41" providerId="LiveId" clId="{090262CA-437E-4E3D-B650-C9A9392EBB75}" dt="2020-05-13T17:32:29.360" v="1303" actId="165"/>
          <ac:spMkLst>
            <pc:docMk/>
            <pc:sldMk cId="2086948614" sldId="485"/>
            <ac:spMk id="105" creationId="{04A805A7-1A48-4195-8D34-F300BD2098A1}"/>
          </ac:spMkLst>
        </pc:spChg>
        <pc:spChg chg="mod">
          <ac:chgData name="Shegufta Ahsan" userId="a972ddd70579ae41" providerId="LiveId" clId="{090262CA-437E-4E3D-B650-C9A9392EBB75}" dt="2020-05-13T17:32:29.360" v="1303" actId="165"/>
          <ac:spMkLst>
            <pc:docMk/>
            <pc:sldMk cId="2086948614" sldId="485"/>
            <ac:spMk id="106" creationId="{AFEFAF3D-466D-4FF2-B976-6F20F1DA42FC}"/>
          </ac:spMkLst>
        </pc:spChg>
        <pc:spChg chg="mod">
          <ac:chgData name="Shegufta Ahsan" userId="a972ddd70579ae41" providerId="LiveId" clId="{090262CA-437E-4E3D-B650-C9A9392EBB75}" dt="2020-05-13T18:40:46.737" v="2826"/>
          <ac:spMkLst>
            <pc:docMk/>
            <pc:sldMk cId="2086948614" sldId="485"/>
            <ac:spMk id="109" creationId="{3EC2F63D-5628-4F23-92E0-9A4FBE927E01}"/>
          </ac:spMkLst>
        </pc:spChg>
        <pc:spChg chg="mod">
          <ac:chgData name="Shegufta Ahsan" userId="a972ddd70579ae41" providerId="LiveId" clId="{090262CA-437E-4E3D-B650-C9A9392EBB75}" dt="2020-05-13T18:40:46.737" v="2826"/>
          <ac:spMkLst>
            <pc:docMk/>
            <pc:sldMk cId="2086948614" sldId="485"/>
            <ac:spMk id="112" creationId="{2DD98E2E-2E38-4BAC-9DE3-7429A1D17935}"/>
          </ac:spMkLst>
        </pc:spChg>
        <pc:spChg chg="add mod">
          <ac:chgData name="Shegufta Ahsan" userId="a972ddd70579ae41" providerId="LiveId" clId="{090262CA-437E-4E3D-B650-C9A9392EBB75}" dt="2020-05-14T20:33:32.442" v="3318"/>
          <ac:spMkLst>
            <pc:docMk/>
            <pc:sldMk cId="2086948614" sldId="485"/>
            <ac:spMk id="113" creationId="{5856C772-FEBE-4A65-89B4-DE6C3EDD695B}"/>
          </ac:spMkLst>
        </pc:spChg>
        <pc:spChg chg="add mod">
          <ac:chgData name="Shegufta Ahsan" userId="a972ddd70579ae41" providerId="LiveId" clId="{090262CA-437E-4E3D-B650-C9A9392EBB75}" dt="2020-05-14T20:34:12.208" v="3328" actId="207"/>
          <ac:spMkLst>
            <pc:docMk/>
            <pc:sldMk cId="2086948614" sldId="485"/>
            <ac:spMk id="115" creationId="{8A2796F7-4245-45C2-8B91-8DFEF83D8F17}"/>
          </ac:spMkLst>
        </pc:spChg>
        <pc:spChg chg="mod">
          <ac:chgData name="Shegufta Ahsan" userId="a972ddd70579ae41" providerId="LiveId" clId="{090262CA-437E-4E3D-B650-C9A9392EBB75}" dt="2020-05-14T20:33:46.720" v="3324" actId="1076"/>
          <ac:spMkLst>
            <pc:docMk/>
            <pc:sldMk cId="2086948614" sldId="485"/>
            <ac:spMk id="118" creationId="{C64411D2-06E8-420F-BFD3-228538CD4BF7}"/>
          </ac:spMkLst>
        </pc:spChg>
        <pc:spChg chg="mod topLvl">
          <ac:chgData name="Shegufta Ahsan" userId="a972ddd70579ae41" providerId="LiveId" clId="{090262CA-437E-4E3D-B650-C9A9392EBB75}" dt="2020-05-13T18:40:46.737" v="2826"/>
          <ac:spMkLst>
            <pc:docMk/>
            <pc:sldMk cId="2086948614" sldId="485"/>
            <ac:spMk id="160" creationId="{50133047-7C2F-4F9E-99DC-1A3B16CCA085}"/>
          </ac:spMkLst>
        </pc:spChg>
        <pc:spChg chg="mod topLvl">
          <ac:chgData name="Shegufta Ahsan" userId="a972ddd70579ae41" providerId="LiveId" clId="{090262CA-437E-4E3D-B650-C9A9392EBB75}" dt="2020-05-13T18:40:46.737" v="2826"/>
          <ac:spMkLst>
            <pc:docMk/>
            <pc:sldMk cId="2086948614" sldId="485"/>
            <ac:spMk id="161" creationId="{08430434-B497-4990-9667-B9AFDBC676B7}"/>
          </ac:spMkLst>
        </pc:spChg>
        <pc:spChg chg="mod topLvl">
          <ac:chgData name="Shegufta Ahsan" userId="a972ddd70579ae41" providerId="LiveId" clId="{090262CA-437E-4E3D-B650-C9A9392EBB75}" dt="2020-05-13T18:40:45.619" v="2825"/>
          <ac:spMkLst>
            <pc:docMk/>
            <pc:sldMk cId="2086948614" sldId="485"/>
            <ac:spMk id="163" creationId="{D3AC6B70-1763-4476-9B03-3D9496743E68}"/>
          </ac:spMkLst>
        </pc:spChg>
        <pc:spChg chg="mod topLvl">
          <ac:chgData name="Shegufta Ahsan" userId="a972ddd70579ae41" providerId="LiveId" clId="{090262CA-437E-4E3D-B650-C9A9392EBB75}" dt="2020-05-13T18:40:45.619" v="2825"/>
          <ac:spMkLst>
            <pc:docMk/>
            <pc:sldMk cId="2086948614" sldId="485"/>
            <ac:spMk id="164" creationId="{7886AB2A-2789-4724-88F0-A139CA306E78}"/>
          </ac:spMkLst>
        </pc:spChg>
        <pc:spChg chg="mod">
          <ac:chgData name="Shegufta Ahsan" userId="a972ddd70579ae41" providerId="LiveId" clId="{090262CA-437E-4E3D-B650-C9A9392EBB75}" dt="2020-05-13T18:40:45.619" v="2825"/>
          <ac:spMkLst>
            <pc:docMk/>
            <pc:sldMk cId="2086948614" sldId="485"/>
            <ac:spMk id="169" creationId="{592E352D-DC81-476A-B40A-74187B059646}"/>
          </ac:spMkLst>
        </pc:spChg>
        <pc:spChg chg="mod">
          <ac:chgData name="Shegufta Ahsan" userId="a972ddd70579ae41" providerId="LiveId" clId="{090262CA-437E-4E3D-B650-C9A9392EBB75}" dt="2020-05-13T17:20:55.498" v="842" actId="165"/>
          <ac:spMkLst>
            <pc:docMk/>
            <pc:sldMk cId="2086948614" sldId="485"/>
            <ac:spMk id="171" creationId="{9E0AA59D-4393-4FEE-B7A6-483F36BA75AF}"/>
          </ac:spMkLst>
        </pc:spChg>
        <pc:spChg chg="mod">
          <ac:chgData name="Shegufta Ahsan" userId="a972ddd70579ae41" providerId="LiveId" clId="{090262CA-437E-4E3D-B650-C9A9392EBB75}" dt="2020-05-13T18:40:45.619" v="2825"/>
          <ac:spMkLst>
            <pc:docMk/>
            <pc:sldMk cId="2086948614" sldId="485"/>
            <ac:spMk id="176" creationId="{1BFDBE48-DF83-4109-B8D3-B48EF1AAC95A}"/>
          </ac:spMkLst>
        </pc:spChg>
        <pc:spChg chg="mod">
          <ac:chgData name="Shegufta Ahsan" userId="a972ddd70579ae41" providerId="LiveId" clId="{090262CA-437E-4E3D-B650-C9A9392EBB75}" dt="2020-05-13T17:20:58.069" v="843" actId="165"/>
          <ac:spMkLst>
            <pc:docMk/>
            <pc:sldMk cId="2086948614" sldId="485"/>
            <ac:spMk id="178" creationId="{EF0B9888-21F3-4D2B-A2F3-62D2ED9D6DCF}"/>
          </ac:spMkLst>
        </pc:spChg>
        <pc:spChg chg="del">
          <ac:chgData name="Shegufta Ahsan" userId="a972ddd70579ae41" providerId="LiveId" clId="{090262CA-437E-4E3D-B650-C9A9392EBB75}" dt="2020-05-13T17:20:22.741" v="836" actId="478"/>
          <ac:spMkLst>
            <pc:docMk/>
            <pc:sldMk cId="2086948614" sldId="485"/>
            <ac:spMk id="179" creationId="{1C4AB5E2-DDB0-4922-8391-341A24668DEC}"/>
          </ac:spMkLst>
        </pc:spChg>
        <pc:grpChg chg="del">
          <ac:chgData name="Shegufta Ahsan" userId="a972ddd70579ae41" providerId="LiveId" clId="{090262CA-437E-4E3D-B650-C9A9392EBB75}" dt="2020-05-13T17:32:29.360" v="1303" actId="165"/>
          <ac:grpSpMkLst>
            <pc:docMk/>
            <pc:sldMk cId="2086948614" sldId="485"/>
            <ac:grpSpMk id="8" creationId="{2C9A931E-20A2-4BAE-A85F-F2378A677355}"/>
          </ac:grpSpMkLst>
        </pc:grpChg>
        <pc:grpChg chg="del mod">
          <ac:chgData name="Shegufta Ahsan" userId="a972ddd70579ae41" providerId="LiveId" clId="{090262CA-437E-4E3D-B650-C9A9392EBB75}" dt="2020-05-13T17:20:27.758" v="837" actId="165"/>
          <ac:grpSpMkLst>
            <pc:docMk/>
            <pc:sldMk cId="2086948614" sldId="485"/>
            <ac:grpSpMk id="9" creationId="{E676866C-5A17-4DE7-B0A0-725505BC0467}"/>
          </ac:grpSpMkLst>
        </pc:grpChg>
        <pc:grpChg chg="add mod">
          <ac:chgData name="Shegufta Ahsan" userId="a972ddd70579ae41" providerId="LiveId" clId="{090262CA-437E-4E3D-B650-C9A9392EBB75}" dt="2020-05-13T18:40:45.619" v="2825"/>
          <ac:grpSpMkLst>
            <pc:docMk/>
            <pc:sldMk cId="2086948614" sldId="485"/>
            <ac:grpSpMk id="11" creationId="{1255148E-0BAC-4348-B110-377CE7403B5A}"/>
          </ac:grpSpMkLst>
        </pc:grpChg>
        <pc:grpChg chg="del mod">
          <ac:chgData name="Shegufta Ahsan" userId="a972ddd70579ae41" providerId="LiveId" clId="{090262CA-437E-4E3D-B650-C9A9392EBB75}" dt="2020-05-13T17:20:08.617" v="833" actId="478"/>
          <ac:grpSpMkLst>
            <pc:docMk/>
            <pc:sldMk cId="2086948614" sldId="485"/>
            <ac:grpSpMk id="12" creationId="{204CB791-EEF8-4919-8BBB-38D98AD5B2A7}"/>
          </ac:grpSpMkLst>
        </pc:grpChg>
        <pc:grpChg chg="del mod">
          <ac:chgData name="Shegufta Ahsan" userId="a972ddd70579ae41" providerId="LiveId" clId="{090262CA-437E-4E3D-B650-C9A9392EBB75}" dt="2020-05-13T17:20:11.519" v="834" actId="478"/>
          <ac:grpSpMkLst>
            <pc:docMk/>
            <pc:sldMk cId="2086948614" sldId="485"/>
            <ac:grpSpMk id="13" creationId="{73DA21C9-AF20-4A7B-A5ED-78817BD724B4}"/>
          </ac:grpSpMkLst>
        </pc:grpChg>
        <pc:grpChg chg="mod topLvl">
          <ac:chgData name="Shegufta Ahsan" userId="a972ddd70579ae41" providerId="LiveId" clId="{090262CA-437E-4E3D-B650-C9A9392EBB75}" dt="2020-05-13T17:33:11.561" v="1309" actId="164"/>
          <ac:grpSpMkLst>
            <pc:docMk/>
            <pc:sldMk cId="2086948614" sldId="485"/>
            <ac:grpSpMk id="15" creationId="{0AD26AC8-E8BD-42A8-A4DD-0933529F4CDD}"/>
          </ac:grpSpMkLst>
        </pc:grpChg>
        <pc:grpChg chg="add mod">
          <ac:chgData name="Shegufta Ahsan" userId="a972ddd70579ae41" providerId="LiveId" clId="{090262CA-437E-4E3D-B650-C9A9392EBB75}" dt="2020-05-13T17:35:24.303" v="1335" actId="1076"/>
          <ac:grpSpMkLst>
            <pc:docMk/>
            <pc:sldMk cId="2086948614" sldId="485"/>
            <ac:grpSpMk id="18" creationId="{96D4F3F2-DAF7-4765-86AC-58B9CEE3A4AD}"/>
          </ac:grpSpMkLst>
        </pc:grpChg>
        <pc:grpChg chg="add mod">
          <ac:chgData name="Shegufta Ahsan" userId="a972ddd70579ae41" providerId="LiveId" clId="{090262CA-437E-4E3D-B650-C9A9392EBB75}" dt="2020-05-14T20:33:32.442" v="3318"/>
          <ac:grpSpMkLst>
            <pc:docMk/>
            <pc:sldMk cId="2086948614" sldId="485"/>
            <ac:grpSpMk id="20" creationId="{2EFB5CEF-2901-4D6D-B5C4-C7DBACB2C514}"/>
          </ac:grpSpMkLst>
        </pc:grpChg>
        <pc:grpChg chg="add mod">
          <ac:chgData name="Shegufta Ahsan" userId="a972ddd70579ae41" providerId="LiveId" clId="{090262CA-437E-4E3D-B650-C9A9392EBB75}" dt="2020-05-13T18:40:45.619" v="2825"/>
          <ac:grpSpMkLst>
            <pc:docMk/>
            <pc:sldMk cId="2086948614" sldId="485"/>
            <ac:grpSpMk id="21" creationId="{22842683-A211-4C16-A7F9-A5906F61A144}"/>
          </ac:grpSpMkLst>
        </pc:grpChg>
        <pc:grpChg chg="add mod">
          <ac:chgData name="Shegufta Ahsan" userId="a972ddd70579ae41" providerId="LiveId" clId="{090262CA-437E-4E3D-B650-C9A9392EBB75}" dt="2020-05-13T18:40:46.737" v="2826"/>
          <ac:grpSpMkLst>
            <pc:docMk/>
            <pc:sldMk cId="2086948614" sldId="485"/>
            <ac:grpSpMk id="22" creationId="{F24E3D03-CA8A-4E7E-90CB-13C2B786B226}"/>
          </ac:grpSpMkLst>
        </pc:grpChg>
        <pc:grpChg chg="add mod">
          <ac:chgData name="Shegufta Ahsan" userId="a972ddd70579ae41" providerId="LiveId" clId="{090262CA-437E-4E3D-B650-C9A9392EBB75}" dt="2020-05-14T20:33:32.442" v="3318"/>
          <ac:grpSpMkLst>
            <pc:docMk/>
            <pc:sldMk cId="2086948614" sldId="485"/>
            <ac:grpSpMk id="23" creationId="{AA3D3202-001F-4993-8ED7-81AD4746F977}"/>
          </ac:grpSpMkLst>
        </pc:grpChg>
        <pc:grpChg chg="add mod">
          <ac:chgData name="Shegufta Ahsan" userId="a972ddd70579ae41" providerId="LiveId" clId="{090262CA-437E-4E3D-B650-C9A9392EBB75}" dt="2020-05-13T17:33:11.561" v="1309" actId="164"/>
          <ac:grpSpMkLst>
            <pc:docMk/>
            <pc:sldMk cId="2086948614" sldId="485"/>
            <ac:grpSpMk id="24" creationId="{63C88D2A-C573-4F82-BC6D-1EBEC64CC132}"/>
          </ac:grpSpMkLst>
        </pc:grpChg>
        <pc:grpChg chg="add mod">
          <ac:chgData name="Shegufta Ahsan" userId="a972ddd70579ae41" providerId="LiveId" clId="{090262CA-437E-4E3D-B650-C9A9392EBB75}" dt="2020-05-13T18:40:46.737" v="2826"/>
          <ac:grpSpMkLst>
            <pc:docMk/>
            <pc:sldMk cId="2086948614" sldId="485"/>
            <ac:grpSpMk id="25" creationId="{D514F3C7-985D-4B04-B2CE-107A7181E23A}"/>
          </ac:grpSpMkLst>
        </pc:grpChg>
        <pc:grpChg chg="mod">
          <ac:chgData name="Shegufta Ahsan" userId="a972ddd70579ae41" providerId="LiveId" clId="{090262CA-437E-4E3D-B650-C9A9392EBB75}" dt="2020-05-13T17:32:29.360" v="1303" actId="165"/>
          <ac:grpSpMkLst>
            <pc:docMk/>
            <pc:sldMk cId="2086948614" sldId="485"/>
            <ac:grpSpMk id="32" creationId="{33474A62-9EC4-4987-95BD-AD5FEB0E60A8}"/>
          </ac:grpSpMkLst>
        </pc:grpChg>
        <pc:grpChg chg="mod">
          <ac:chgData name="Shegufta Ahsan" userId="a972ddd70579ae41" providerId="LiveId" clId="{090262CA-437E-4E3D-B650-C9A9392EBB75}" dt="2020-05-13T17:32:29.360" v="1303" actId="165"/>
          <ac:grpSpMkLst>
            <pc:docMk/>
            <pc:sldMk cId="2086948614" sldId="485"/>
            <ac:grpSpMk id="34" creationId="{D3CA0C18-8556-4E68-9C9F-4461049E9D19}"/>
          </ac:grpSpMkLst>
        </pc:grpChg>
        <pc:grpChg chg="mod">
          <ac:chgData name="Shegufta Ahsan" userId="a972ddd70579ae41" providerId="LiveId" clId="{090262CA-437E-4E3D-B650-C9A9392EBB75}" dt="2020-05-13T17:32:29.360" v="1303" actId="165"/>
          <ac:grpSpMkLst>
            <pc:docMk/>
            <pc:sldMk cId="2086948614" sldId="485"/>
            <ac:grpSpMk id="35" creationId="{A09DD298-C5A0-4E5B-BF18-D0F8504A39E2}"/>
          </ac:grpSpMkLst>
        </pc:grpChg>
        <pc:grpChg chg="mod">
          <ac:chgData name="Shegufta Ahsan" userId="a972ddd70579ae41" providerId="LiveId" clId="{090262CA-437E-4E3D-B650-C9A9392EBB75}" dt="2020-05-13T17:32:29.360" v="1303" actId="165"/>
          <ac:grpSpMkLst>
            <pc:docMk/>
            <pc:sldMk cId="2086948614" sldId="485"/>
            <ac:grpSpMk id="61" creationId="{A845E74F-D165-4D75-BAFD-FCB61B86C99A}"/>
          </ac:grpSpMkLst>
        </pc:grpChg>
        <pc:grpChg chg="mod">
          <ac:chgData name="Shegufta Ahsan" userId="a972ddd70579ae41" providerId="LiveId" clId="{090262CA-437E-4E3D-B650-C9A9392EBB75}" dt="2020-05-13T17:32:29.360" v="1303" actId="165"/>
          <ac:grpSpMkLst>
            <pc:docMk/>
            <pc:sldMk cId="2086948614" sldId="485"/>
            <ac:grpSpMk id="67" creationId="{EC487E12-03A0-4B6F-8018-B18CACDBE6E7}"/>
          </ac:grpSpMkLst>
        </pc:grpChg>
        <pc:grpChg chg="mod">
          <ac:chgData name="Shegufta Ahsan" userId="a972ddd70579ae41" providerId="LiveId" clId="{090262CA-437E-4E3D-B650-C9A9392EBB75}" dt="2020-05-13T17:32:29.360" v="1303" actId="165"/>
          <ac:grpSpMkLst>
            <pc:docMk/>
            <pc:sldMk cId="2086948614" sldId="485"/>
            <ac:grpSpMk id="70" creationId="{C2007E59-4DFD-49AF-B930-65E1AFC4AA23}"/>
          </ac:grpSpMkLst>
        </pc:grpChg>
        <pc:grpChg chg="mod">
          <ac:chgData name="Shegufta Ahsan" userId="a972ddd70579ae41" providerId="LiveId" clId="{090262CA-437E-4E3D-B650-C9A9392EBB75}" dt="2020-05-13T17:32:29.360" v="1303" actId="165"/>
          <ac:grpSpMkLst>
            <pc:docMk/>
            <pc:sldMk cId="2086948614" sldId="485"/>
            <ac:grpSpMk id="91" creationId="{CFB67CEF-6BDC-41A0-8328-417C44CC1958}"/>
          </ac:grpSpMkLst>
        </pc:grpChg>
        <pc:grpChg chg="mod">
          <ac:chgData name="Shegufta Ahsan" userId="a972ddd70579ae41" providerId="LiveId" clId="{090262CA-437E-4E3D-B650-C9A9392EBB75}" dt="2020-05-13T17:32:29.360" v="1303" actId="165"/>
          <ac:grpSpMkLst>
            <pc:docMk/>
            <pc:sldMk cId="2086948614" sldId="485"/>
            <ac:grpSpMk id="92" creationId="{AFC2FA4A-E919-4E0A-A901-CC88C668F6F6}"/>
          </ac:grpSpMkLst>
        </pc:grpChg>
        <pc:grpChg chg="mod">
          <ac:chgData name="Shegufta Ahsan" userId="a972ddd70579ae41" providerId="LiveId" clId="{090262CA-437E-4E3D-B650-C9A9392EBB75}" dt="2020-05-13T17:32:29.360" v="1303" actId="165"/>
          <ac:grpSpMkLst>
            <pc:docMk/>
            <pc:sldMk cId="2086948614" sldId="485"/>
            <ac:grpSpMk id="93" creationId="{D68BA59C-C766-4E5D-8E33-467224750F57}"/>
          </ac:grpSpMkLst>
        </pc:grpChg>
        <pc:grpChg chg="mod">
          <ac:chgData name="Shegufta Ahsan" userId="a972ddd70579ae41" providerId="LiveId" clId="{090262CA-437E-4E3D-B650-C9A9392EBB75}" dt="2020-05-13T17:32:29.360" v="1303" actId="165"/>
          <ac:grpSpMkLst>
            <pc:docMk/>
            <pc:sldMk cId="2086948614" sldId="485"/>
            <ac:grpSpMk id="94" creationId="{738A72FF-AADE-4D73-AF03-C7F852122B88}"/>
          </ac:grpSpMkLst>
        </pc:grpChg>
        <pc:grpChg chg="mod">
          <ac:chgData name="Shegufta Ahsan" userId="a972ddd70579ae41" providerId="LiveId" clId="{090262CA-437E-4E3D-B650-C9A9392EBB75}" dt="2020-05-13T17:32:29.360" v="1303" actId="165"/>
          <ac:grpSpMkLst>
            <pc:docMk/>
            <pc:sldMk cId="2086948614" sldId="485"/>
            <ac:grpSpMk id="95" creationId="{13AA43BC-E21F-410D-839D-0EAB8889C0BE}"/>
          </ac:grpSpMkLst>
        </pc:grpChg>
        <pc:grpChg chg="add mod">
          <ac:chgData name="Shegufta Ahsan" userId="a972ddd70579ae41" providerId="LiveId" clId="{090262CA-437E-4E3D-B650-C9A9392EBB75}" dt="2020-05-13T18:40:46.737" v="2826"/>
          <ac:grpSpMkLst>
            <pc:docMk/>
            <pc:sldMk cId="2086948614" sldId="485"/>
            <ac:grpSpMk id="107" creationId="{357DDB4D-E5B3-4EA7-BE91-52C41D833023}"/>
          </ac:grpSpMkLst>
        </pc:grpChg>
        <pc:grpChg chg="add mod">
          <ac:chgData name="Shegufta Ahsan" userId="a972ddd70579ae41" providerId="LiveId" clId="{090262CA-437E-4E3D-B650-C9A9392EBB75}" dt="2020-05-13T18:40:46.737" v="2826"/>
          <ac:grpSpMkLst>
            <pc:docMk/>
            <pc:sldMk cId="2086948614" sldId="485"/>
            <ac:grpSpMk id="110" creationId="{3A793BE7-C1EB-47FC-AAC5-73583BEE92CA}"/>
          </ac:grpSpMkLst>
        </pc:grpChg>
        <pc:grpChg chg="add mod">
          <ac:chgData name="Shegufta Ahsan" userId="a972ddd70579ae41" providerId="LiveId" clId="{090262CA-437E-4E3D-B650-C9A9392EBB75}" dt="2020-05-14T20:33:32.442" v="3318"/>
          <ac:grpSpMkLst>
            <pc:docMk/>
            <pc:sldMk cId="2086948614" sldId="485"/>
            <ac:grpSpMk id="116" creationId="{587B6448-77A5-4F2E-A36F-8E4EAD71BB85}"/>
          </ac:grpSpMkLst>
        </pc:grpChg>
        <pc:grpChg chg="del mod topLvl">
          <ac:chgData name="Shegufta Ahsan" userId="a972ddd70579ae41" providerId="LiveId" clId="{090262CA-437E-4E3D-B650-C9A9392EBB75}" dt="2020-05-13T17:20:44.063" v="839" actId="165"/>
          <ac:grpSpMkLst>
            <pc:docMk/>
            <pc:sldMk cId="2086948614" sldId="485"/>
            <ac:grpSpMk id="159" creationId="{9A3253C7-121E-4B97-A671-330C2F3843DF}"/>
          </ac:grpSpMkLst>
        </pc:grpChg>
        <pc:grpChg chg="del mod topLvl">
          <ac:chgData name="Shegufta Ahsan" userId="a972ddd70579ae41" providerId="LiveId" clId="{090262CA-437E-4E3D-B650-C9A9392EBB75}" dt="2020-05-13T17:20:44.063" v="839" actId="165"/>
          <ac:grpSpMkLst>
            <pc:docMk/>
            <pc:sldMk cId="2086948614" sldId="485"/>
            <ac:grpSpMk id="162" creationId="{4748EFE3-D2BA-4240-AFE9-0E0454C56EEE}"/>
          </ac:grpSpMkLst>
        </pc:grpChg>
        <pc:grpChg chg="del mod topLvl">
          <ac:chgData name="Shegufta Ahsan" userId="a972ddd70579ae41" providerId="LiveId" clId="{090262CA-437E-4E3D-B650-C9A9392EBB75}" dt="2020-05-13T17:20:55.498" v="842" actId="165"/>
          <ac:grpSpMkLst>
            <pc:docMk/>
            <pc:sldMk cId="2086948614" sldId="485"/>
            <ac:grpSpMk id="165" creationId="{D0402CB5-C135-4A08-8883-AA94BD761247}"/>
          </ac:grpSpMkLst>
        </pc:grpChg>
        <pc:grpChg chg="del mod topLvl">
          <ac:chgData name="Shegufta Ahsan" userId="a972ddd70579ae41" providerId="LiveId" clId="{090262CA-437E-4E3D-B650-C9A9392EBB75}" dt="2020-05-13T17:22:26.824" v="859" actId="478"/>
          <ac:grpSpMkLst>
            <pc:docMk/>
            <pc:sldMk cId="2086948614" sldId="485"/>
            <ac:grpSpMk id="166" creationId="{F26FB10A-1DA9-4658-A9A5-E8106909369E}"/>
          </ac:grpSpMkLst>
        </pc:grpChg>
        <pc:grpChg chg="mod topLvl">
          <ac:chgData name="Shegufta Ahsan" userId="a972ddd70579ae41" providerId="LiveId" clId="{090262CA-437E-4E3D-B650-C9A9392EBB75}" dt="2020-05-13T18:40:45.619" v="2825"/>
          <ac:grpSpMkLst>
            <pc:docMk/>
            <pc:sldMk cId="2086948614" sldId="485"/>
            <ac:grpSpMk id="167" creationId="{0883B4CE-047A-40C5-B3CD-F039E5CEE3F9}"/>
          </ac:grpSpMkLst>
        </pc:grpChg>
        <pc:grpChg chg="del topLvl">
          <ac:chgData name="Shegufta Ahsan" userId="a972ddd70579ae41" providerId="LiveId" clId="{090262CA-437E-4E3D-B650-C9A9392EBB75}" dt="2020-05-13T17:20:58.069" v="843" actId="165"/>
          <ac:grpSpMkLst>
            <pc:docMk/>
            <pc:sldMk cId="2086948614" sldId="485"/>
            <ac:grpSpMk id="172" creationId="{7208BD2F-ED55-43FC-9FDD-EB203DA73BE1}"/>
          </ac:grpSpMkLst>
        </pc:grpChg>
        <pc:grpChg chg="del mod topLvl">
          <ac:chgData name="Shegufta Ahsan" userId="a972ddd70579ae41" providerId="LiveId" clId="{090262CA-437E-4E3D-B650-C9A9392EBB75}" dt="2020-05-13T17:22:25.412" v="858" actId="478"/>
          <ac:grpSpMkLst>
            <pc:docMk/>
            <pc:sldMk cId="2086948614" sldId="485"/>
            <ac:grpSpMk id="173" creationId="{8668D402-8F39-4537-B302-26E40E0D18BA}"/>
          </ac:grpSpMkLst>
        </pc:grpChg>
        <pc:grpChg chg="mod topLvl">
          <ac:chgData name="Shegufta Ahsan" userId="a972ddd70579ae41" providerId="LiveId" clId="{090262CA-437E-4E3D-B650-C9A9392EBB75}" dt="2020-05-13T18:40:45.619" v="2825"/>
          <ac:grpSpMkLst>
            <pc:docMk/>
            <pc:sldMk cId="2086948614" sldId="485"/>
            <ac:grpSpMk id="174" creationId="{EBBD0C39-50AA-4B01-85DC-C35E0DB97D56}"/>
          </ac:grpSpMkLst>
        </pc:grpChg>
        <pc:grpChg chg="del mod">
          <ac:chgData name="Shegufta Ahsan" userId="a972ddd70579ae41" providerId="LiveId" clId="{090262CA-437E-4E3D-B650-C9A9392EBB75}" dt="2020-05-13T17:28:45.189" v="952" actId="478"/>
          <ac:grpSpMkLst>
            <pc:docMk/>
            <pc:sldMk cId="2086948614" sldId="485"/>
            <ac:grpSpMk id="180" creationId="{338E6C9B-EA63-44CC-A97A-56F2B18DC2AD}"/>
          </ac:grpSpMkLst>
        </pc:grpChg>
        <pc:cxnChg chg="mod">
          <ac:chgData name="Shegufta Ahsan" userId="a972ddd70579ae41" providerId="LiveId" clId="{090262CA-437E-4E3D-B650-C9A9392EBB75}" dt="2020-05-14T20:33:08.292" v="3315" actId="208"/>
          <ac:cxnSpMkLst>
            <pc:docMk/>
            <pc:sldMk cId="2086948614" sldId="485"/>
            <ac:cxnSpMk id="108" creationId="{92785502-2563-4338-95A7-D6B855BDCAA0}"/>
          </ac:cxnSpMkLst>
        </pc:cxnChg>
        <pc:cxnChg chg="mod">
          <ac:chgData name="Shegufta Ahsan" userId="a972ddd70579ae41" providerId="LiveId" clId="{090262CA-437E-4E3D-B650-C9A9392EBB75}" dt="2020-05-14T20:33:20.113" v="3317" actId="208"/>
          <ac:cxnSpMkLst>
            <pc:docMk/>
            <pc:sldMk cId="2086948614" sldId="485"/>
            <ac:cxnSpMk id="111" creationId="{BB9A8405-479E-460E-9E4F-B0EE00ADAFBD}"/>
          </ac:cxnSpMkLst>
        </pc:cxnChg>
        <pc:cxnChg chg="add mod">
          <ac:chgData name="Shegufta Ahsan" userId="a972ddd70579ae41" providerId="LiveId" clId="{090262CA-437E-4E3D-B650-C9A9392EBB75}" dt="2020-05-14T20:33:57.100" v="3325" actId="208"/>
          <ac:cxnSpMkLst>
            <pc:docMk/>
            <pc:sldMk cId="2086948614" sldId="485"/>
            <ac:cxnSpMk id="114" creationId="{631425EA-5F33-4CED-8FAF-2BF9376AD7A8}"/>
          </ac:cxnSpMkLst>
        </pc:cxnChg>
        <pc:cxnChg chg="mod">
          <ac:chgData name="Shegufta Ahsan" userId="a972ddd70579ae41" providerId="LiveId" clId="{090262CA-437E-4E3D-B650-C9A9392EBB75}" dt="2020-05-14T20:33:32.442" v="3318"/>
          <ac:cxnSpMkLst>
            <pc:docMk/>
            <pc:sldMk cId="2086948614" sldId="485"/>
            <ac:cxnSpMk id="117" creationId="{F39AB233-B3BE-4D80-88F5-484E7A07108D}"/>
          </ac:cxnSpMkLst>
        </pc:cxnChg>
        <pc:cxnChg chg="mod">
          <ac:chgData name="Shegufta Ahsan" userId="a972ddd70579ae41" providerId="LiveId" clId="{090262CA-437E-4E3D-B650-C9A9392EBB75}" dt="2020-05-14T20:33:00.355" v="3312" actId="208"/>
          <ac:cxnSpMkLst>
            <pc:docMk/>
            <pc:sldMk cId="2086948614" sldId="485"/>
            <ac:cxnSpMk id="168" creationId="{F668A679-E74B-4F21-829D-BEBF09C7CE4E}"/>
          </ac:cxnSpMkLst>
        </pc:cxnChg>
        <pc:cxnChg chg="mod">
          <ac:chgData name="Shegufta Ahsan" userId="a972ddd70579ae41" providerId="LiveId" clId="{090262CA-437E-4E3D-B650-C9A9392EBB75}" dt="2020-05-13T17:20:55.498" v="842" actId="165"/>
          <ac:cxnSpMkLst>
            <pc:docMk/>
            <pc:sldMk cId="2086948614" sldId="485"/>
            <ac:cxnSpMk id="170" creationId="{D9FA36E9-8D79-49F6-94C4-C0BA10B4C31C}"/>
          </ac:cxnSpMkLst>
        </pc:cxnChg>
        <pc:cxnChg chg="mod">
          <ac:chgData name="Shegufta Ahsan" userId="a972ddd70579ae41" providerId="LiveId" clId="{090262CA-437E-4E3D-B650-C9A9392EBB75}" dt="2020-05-14T20:33:17.113" v="3316" actId="208"/>
          <ac:cxnSpMkLst>
            <pc:docMk/>
            <pc:sldMk cId="2086948614" sldId="485"/>
            <ac:cxnSpMk id="175" creationId="{92AC8071-42D2-4B45-ABD4-DD43D6FDC4DA}"/>
          </ac:cxnSpMkLst>
        </pc:cxnChg>
        <pc:cxnChg chg="mod">
          <ac:chgData name="Shegufta Ahsan" userId="a972ddd70579ae41" providerId="LiveId" clId="{090262CA-437E-4E3D-B650-C9A9392EBB75}" dt="2020-05-13T17:20:58.069" v="843" actId="165"/>
          <ac:cxnSpMkLst>
            <pc:docMk/>
            <pc:sldMk cId="2086948614" sldId="485"/>
            <ac:cxnSpMk id="177" creationId="{1F116249-500A-4C7D-83E8-FE160E5ABD35}"/>
          </ac:cxnSpMkLst>
        </pc:cxnChg>
      </pc:sldChg>
      <pc:sldChg chg="modSp mod">
        <pc:chgData name="Shegufta Ahsan" userId="a972ddd70579ae41" providerId="LiveId" clId="{090262CA-437E-4E3D-B650-C9A9392EBB75}" dt="2020-05-15T01:29:40.166" v="4011" actId="1076"/>
        <pc:sldMkLst>
          <pc:docMk/>
          <pc:sldMk cId="1206950001" sldId="487"/>
        </pc:sldMkLst>
        <pc:spChg chg="mod">
          <ac:chgData name="Shegufta Ahsan" userId="a972ddd70579ae41" providerId="LiveId" clId="{090262CA-437E-4E3D-B650-C9A9392EBB75}" dt="2020-05-15T01:29:35.086" v="4010" actId="1076"/>
          <ac:spMkLst>
            <pc:docMk/>
            <pc:sldMk cId="1206950001" sldId="487"/>
            <ac:spMk id="2" creationId="{99973CAD-09F1-4F47-8A52-C7CB3AFB4683}"/>
          </ac:spMkLst>
        </pc:spChg>
        <pc:cxnChg chg="mod">
          <ac:chgData name="Shegufta Ahsan" userId="a972ddd70579ae41" providerId="LiveId" clId="{090262CA-437E-4E3D-B650-C9A9392EBB75}" dt="2020-05-15T01:29:40.166" v="4011" actId="1076"/>
          <ac:cxnSpMkLst>
            <pc:docMk/>
            <pc:sldMk cId="1206950001" sldId="487"/>
            <ac:cxnSpMk id="6" creationId="{20D2B5BC-6BE3-473F-A9FA-29C51B924570}"/>
          </ac:cxnSpMkLst>
        </pc:cxnChg>
      </pc:sldChg>
      <pc:sldChg chg="modSp mod">
        <pc:chgData name="Shegufta Ahsan" userId="a972ddd70579ae41" providerId="LiveId" clId="{090262CA-437E-4E3D-B650-C9A9392EBB75}" dt="2020-05-13T17:44:44.422" v="1675" actId="20577"/>
        <pc:sldMkLst>
          <pc:docMk/>
          <pc:sldMk cId="3336326148" sldId="488"/>
        </pc:sldMkLst>
        <pc:spChg chg="mod">
          <ac:chgData name="Shegufta Ahsan" userId="a972ddd70579ae41" providerId="LiveId" clId="{090262CA-437E-4E3D-B650-C9A9392EBB75}" dt="2020-05-13T17:44:44.422" v="1675" actId="20577"/>
          <ac:spMkLst>
            <pc:docMk/>
            <pc:sldMk cId="3336326148" sldId="488"/>
            <ac:spMk id="54" creationId="{FEFF5524-3B8E-4DF2-93A6-2627802AC46C}"/>
          </ac:spMkLst>
        </pc:spChg>
      </pc:sldChg>
      <pc:sldChg chg="modSp mod modNotesTx">
        <pc:chgData name="Shegufta Ahsan" userId="a972ddd70579ae41" providerId="LiveId" clId="{090262CA-437E-4E3D-B650-C9A9392EBB75}" dt="2020-05-15T01:58:53.664" v="4302" actId="20577"/>
        <pc:sldMkLst>
          <pc:docMk/>
          <pc:sldMk cId="4144353193" sldId="489"/>
        </pc:sldMkLst>
        <pc:spChg chg="mod">
          <ac:chgData name="Shegufta Ahsan" userId="a972ddd70579ae41" providerId="LiveId" clId="{090262CA-437E-4E3D-B650-C9A9392EBB75}" dt="2020-05-15T01:32:01.846" v="4014" actId="1076"/>
          <ac:spMkLst>
            <pc:docMk/>
            <pc:sldMk cId="4144353193" sldId="489"/>
            <ac:spMk id="49" creationId="{75A1B3AF-1BD5-4F47-8283-8FEE6B04DCA7}"/>
          </ac:spMkLst>
        </pc:spChg>
        <pc:graphicFrameChg chg="mod">
          <ac:chgData name="Shegufta Ahsan" userId="a972ddd70579ae41" providerId="LiveId" clId="{090262CA-437E-4E3D-B650-C9A9392EBB75}" dt="2020-05-15T01:32:01.846" v="4014" actId="1076"/>
          <ac:graphicFrameMkLst>
            <pc:docMk/>
            <pc:sldMk cId="4144353193" sldId="489"/>
            <ac:graphicFrameMk id="48" creationId="{53EDE70D-828E-4A96-AD47-0E21C918E827}"/>
          </ac:graphicFrameMkLst>
        </pc:graphicFrameChg>
      </pc:sldChg>
      <pc:sldChg chg="addSp delSp modSp mod modNotesTx">
        <pc:chgData name="Shegufta Ahsan" userId="a972ddd70579ae41" providerId="LiveId" clId="{090262CA-437E-4E3D-B650-C9A9392EBB75}" dt="2020-05-13T18:45:48.921" v="2918" actId="1076"/>
        <pc:sldMkLst>
          <pc:docMk/>
          <pc:sldMk cId="1986316006" sldId="495"/>
        </pc:sldMkLst>
        <pc:spChg chg="mod">
          <ac:chgData name="Shegufta Ahsan" userId="a972ddd70579ae41" providerId="LiveId" clId="{090262CA-437E-4E3D-B650-C9A9392EBB75}" dt="2020-05-13T18:10:00.394" v="2222" actId="14100"/>
          <ac:spMkLst>
            <pc:docMk/>
            <pc:sldMk cId="1986316006" sldId="495"/>
            <ac:spMk id="3" creationId="{B5841EF0-618D-4FEA-A7DA-00C189B06815}"/>
          </ac:spMkLst>
        </pc:spChg>
        <pc:spChg chg="mod">
          <ac:chgData name="Shegufta Ahsan" userId="a972ddd70579ae41" providerId="LiveId" clId="{090262CA-437E-4E3D-B650-C9A9392EBB75}" dt="2020-05-13T18:45:42.176" v="2917" actId="115"/>
          <ac:spMkLst>
            <pc:docMk/>
            <pc:sldMk cId="1986316006" sldId="495"/>
            <ac:spMk id="5" creationId="{3362D5CC-7AA0-43F8-8A67-615C27E5F51B}"/>
          </ac:spMkLst>
        </pc:spChg>
        <pc:spChg chg="add del mod">
          <ac:chgData name="Shegufta Ahsan" userId="a972ddd70579ae41" providerId="LiveId" clId="{090262CA-437E-4E3D-B650-C9A9392EBB75}" dt="2020-05-13T18:08:31.878" v="2139" actId="478"/>
          <ac:spMkLst>
            <pc:docMk/>
            <pc:sldMk cId="1986316006" sldId="495"/>
            <ac:spMk id="9" creationId="{4583B1D6-5268-48D1-828D-898054E525D9}"/>
          </ac:spMkLst>
        </pc:spChg>
        <pc:grpChg chg="mod ord">
          <ac:chgData name="Shegufta Ahsan" userId="a972ddd70579ae41" providerId="LiveId" clId="{090262CA-437E-4E3D-B650-C9A9392EBB75}" dt="2020-05-13T18:08:43.478" v="2142" actId="1076"/>
          <ac:grpSpMkLst>
            <pc:docMk/>
            <pc:sldMk cId="1986316006" sldId="495"/>
            <ac:grpSpMk id="7" creationId="{93F6677E-03E5-4348-B0F9-19C320F984AB}"/>
          </ac:grpSpMkLst>
        </pc:grpChg>
        <pc:picChg chg="del">
          <ac:chgData name="Shegufta Ahsan" userId="a972ddd70579ae41" providerId="LiveId" clId="{090262CA-437E-4E3D-B650-C9A9392EBB75}" dt="2020-05-13T18:08:29.746" v="2137" actId="478"/>
          <ac:picMkLst>
            <pc:docMk/>
            <pc:sldMk cId="1986316006" sldId="495"/>
            <ac:picMk id="10" creationId="{52F2B449-C471-4B63-83FF-2145FEAB8259}"/>
          </ac:picMkLst>
        </pc:picChg>
        <pc:picChg chg="add mod">
          <ac:chgData name="Shegufta Ahsan" userId="a972ddd70579ae41" providerId="LiveId" clId="{090262CA-437E-4E3D-B650-C9A9392EBB75}" dt="2020-05-13T18:45:48.921" v="2918" actId="1076"/>
          <ac:picMkLst>
            <pc:docMk/>
            <pc:sldMk cId="1986316006" sldId="495"/>
            <ac:picMk id="11" creationId="{109075CE-D8B6-4095-A868-8AFE854C041F}"/>
          </ac:picMkLst>
        </pc:picChg>
      </pc:sldChg>
      <pc:sldChg chg="modNotesTx">
        <pc:chgData name="Shegufta Ahsan" userId="a972ddd70579ae41" providerId="LiveId" clId="{090262CA-437E-4E3D-B650-C9A9392EBB75}" dt="2020-05-14T20:41:06.655" v="3582" actId="20577"/>
        <pc:sldMkLst>
          <pc:docMk/>
          <pc:sldMk cId="1473471807" sldId="497"/>
        </pc:sldMkLst>
      </pc:sldChg>
      <pc:sldChg chg="modSp mod modNotesTx">
        <pc:chgData name="Shegufta Ahsan" userId="a972ddd70579ae41" providerId="LiveId" clId="{090262CA-437E-4E3D-B650-C9A9392EBB75}" dt="2020-05-13T18:43:28.905" v="2844"/>
        <pc:sldMkLst>
          <pc:docMk/>
          <pc:sldMk cId="3641489679" sldId="502"/>
        </pc:sldMkLst>
        <pc:spChg chg="mod">
          <ac:chgData name="Shegufta Ahsan" userId="a972ddd70579ae41" providerId="LiveId" clId="{090262CA-437E-4E3D-B650-C9A9392EBB75}" dt="2020-05-13T17:48:34.505" v="1979" actId="1035"/>
          <ac:spMkLst>
            <pc:docMk/>
            <pc:sldMk cId="3641489679" sldId="502"/>
            <ac:spMk id="4" creationId="{F2E7F76A-B7EB-4EFD-AA47-DC3ECB8CA483}"/>
          </ac:spMkLst>
        </pc:spChg>
        <pc:spChg chg="mod">
          <ac:chgData name="Shegufta Ahsan" userId="a972ddd70579ae41" providerId="LiveId" clId="{090262CA-437E-4E3D-B650-C9A9392EBB75}" dt="2020-05-13T17:44:48.090" v="1677" actId="20577"/>
          <ac:spMkLst>
            <pc:docMk/>
            <pc:sldMk cId="3641489679" sldId="502"/>
            <ac:spMk id="54" creationId="{FEFF5524-3B8E-4DF2-93A6-2627802AC46C}"/>
          </ac:spMkLst>
        </pc:spChg>
        <pc:spChg chg="mod">
          <ac:chgData name="Shegufta Ahsan" userId="a972ddd70579ae41" providerId="LiveId" clId="{090262CA-437E-4E3D-B650-C9A9392EBB75}" dt="2020-05-13T18:43:28.905" v="2844"/>
          <ac:spMkLst>
            <pc:docMk/>
            <pc:sldMk cId="3641489679" sldId="502"/>
            <ac:spMk id="153" creationId="{8E28A348-4808-4CBE-AA08-CF4E458CDF73}"/>
          </ac:spMkLst>
        </pc:spChg>
        <pc:spChg chg="mod">
          <ac:chgData name="Shegufta Ahsan" userId="a972ddd70579ae41" providerId="LiveId" clId="{090262CA-437E-4E3D-B650-C9A9392EBB75}" dt="2020-05-13T17:48:51.533" v="1996" actId="1076"/>
          <ac:spMkLst>
            <pc:docMk/>
            <pc:sldMk cId="3641489679" sldId="502"/>
            <ac:spMk id="274" creationId="{CCA52CC8-331E-4E18-94AF-C3BD9585518F}"/>
          </ac:spMkLst>
        </pc:spChg>
        <pc:grpChg chg="mod">
          <ac:chgData name="Shegufta Ahsan" userId="a972ddd70579ae41" providerId="LiveId" clId="{090262CA-437E-4E3D-B650-C9A9392EBB75}" dt="2020-05-13T17:48:34.505" v="1979" actId="1035"/>
          <ac:grpSpMkLst>
            <pc:docMk/>
            <pc:sldMk cId="3641489679" sldId="502"/>
            <ac:grpSpMk id="3" creationId="{FEC14C88-7B02-4EC8-9547-47970B4CC97E}"/>
          </ac:grpSpMkLst>
        </pc:grpChg>
        <pc:grpChg chg="mod">
          <ac:chgData name="Shegufta Ahsan" userId="a972ddd70579ae41" providerId="LiveId" clId="{090262CA-437E-4E3D-B650-C9A9392EBB75}" dt="2020-05-13T17:48:43.335" v="1994" actId="1036"/>
          <ac:grpSpMkLst>
            <pc:docMk/>
            <pc:sldMk cId="3641489679" sldId="502"/>
            <ac:grpSpMk id="5" creationId="{60B7522E-63BE-4A43-8C6B-4A3D964F4840}"/>
          </ac:grpSpMkLst>
        </pc:grpChg>
        <pc:grpChg chg="mod">
          <ac:chgData name="Shegufta Ahsan" userId="a972ddd70579ae41" providerId="LiveId" clId="{090262CA-437E-4E3D-B650-C9A9392EBB75}" dt="2020-05-13T17:48:43.335" v="1994" actId="1036"/>
          <ac:grpSpMkLst>
            <pc:docMk/>
            <pc:sldMk cId="3641489679" sldId="502"/>
            <ac:grpSpMk id="118" creationId="{7ECC237C-9BEB-4895-BCCD-AF3515572C17}"/>
          </ac:grpSpMkLst>
        </pc:grpChg>
        <pc:grpChg chg="mod">
          <ac:chgData name="Shegufta Ahsan" userId="a972ddd70579ae41" providerId="LiveId" clId="{090262CA-437E-4E3D-B650-C9A9392EBB75}" dt="2020-05-13T17:48:43.335" v="1994" actId="1036"/>
          <ac:grpSpMkLst>
            <pc:docMk/>
            <pc:sldMk cId="3641489679" sldId="502"/>
            <ac:grpSpMk id="119" creationId="{7FEED0E4-1DE6-4CF5-AB97-58BA569ECC08}"/>
          </ac:grpSpMkLst>
        </pc:grpChg>
        <pc:grpChg chg="mod">
          <ac:chgData name="Shegufta Ahsan" userId="a972ddd70579ae41" providerId="LiveId" clId="{090262CA-437E-4E3D-B650-C9A9392EBB75}" dt="2020-05-13T17:48:43.335" v="1994" actId="1036"/>
          <ac:grpSpMkLst>
            <pc:docMk/>
            <pc:sldMk cId="3641489679" sldId="502"/>
            <ac:grpSpMk id="128" creationId="{D6F8ACA7-0B14-4C3D-97D5-484D1DABDD1A}"/>
          </ac:grpSpMkLst>
        </pc:grpChg>
        <pc:grpChg chg="mod">
          <ac:chgData name="Shegufta Ahsan" userId="a972ddd70579ae41" providerId="LiveId" clId="{090262CA-437E-4E3D-B650-C9A9392EBB75}" dt="2020-05-13T17:48:43.335" v="1994" actId="1036"/>
          <ac:grpSpMkLst>
            <pc:docMk/>
            <pc:sldMk cId="3641489679" sldId="502"/>
            <ac:grpSpMk id="135" creationId="{BDDF93C0-D3DB-4E8C-AF70-E040130D2D3E}"/>
          </ac:grpSpMkLst>
        </pc:grpChg>
        <pc:grpChg chg="mod">
          <ac:chgData name="Shegufta Ahsan" userId="a972ddd70579ae41" providerId="LiveId" clId="{090262CA-437E-4E3D-B650-C9A9392EBB75}" dt="2020-05-13T17:48:43.335" v="1994" actId="1036"/>
          <ac:grpSpMkLst>
            <pc:docMk/>
            <pc:sldMk cId="3641489679" sldId="502"/>
            <ac:grpSpMk id="269" creationId="{6CA14764-6102-4F1C-8C37-8026E88EF850}"/>
          </ac:grpSpMkLst>
        </pc:grpChg>
        <pc:grpChg chg="mod">
          <ac:chgData name="Shegufta Ahsan" userId="a972ddd70579ae41" providerId="LiveId" clId="{090262CA-437E-4E3D-B650-C9A9392EBB75}" dt="2020-05-13T17:48:34.505" v="1979" actId="1035"/>
          <ac:grpSpMkLst>
            <pc:docMk/>
            <pc:sldMk cId="3641489679" sldId="502"/>
            <ac:grpSpMk id="273" creationId="{50EBA736-6373-4851-BB2B-76CBB977FA0E}"/>
          </ac:grpSpMkLst>
        </pc:grpChg>
      </pc:sldChg>
      <pc:sldChg chg="addSp delSp modSp mod modAnim modNotesTx">
        <pc:chgData name="Shegufta Ahsan" userId="a972ddd70579ae41" providerId="LiveId" clId="{090262CA-437E-4E3D-B650-C9A9392EBB75}" dt="2020-05-14T20:57:45.206" v="3812" actId="20577"/>
        <pc:sldMkLst>
          <pc:docMk/>
          <pc:sldMk cId="3501621103" sldId="503"/>
        </pc:sldMkLst>
        <pc:spChg chg="mod">
          <ac:chgData name="Shegufta Ahsan" userId="a972ddd70579ae41" providerId="LiveId" clId="{090262CA-437E-4E3D-B650-C9A9392EBB75}" dt="2020-05-14T20:50:46.184" v="3586"/>
          <ac:spMkLst>
            <pc:docMk/>
            <pc:sldMk cId="3501621103" sldId="503"/>
            <ac:spMk id="59" creationId="{291EA0AD-2003-447E-965F-B5A73146A9AB}"/>
          </ac:spMkLst>
        </pc:spChg>
        <pc:spChg chg="mod">
          <ac:chgData name="Shegufta Ahsan" userId="a972ddd70579ae41" providerId="LiveId" clId="{090262CA-437E-4E3D-B650-C9A9392EBB75}" dt="2020-05-14T20:50:46.184" v="3586"/>
          <ac:spMkLst>
            <pc:docMk/>
            <pc:sldMk cId="3501621103" sldId="503"/>
            <ac:spMk id="61" creationId="{C66E77CE-B8C6-4250-A414-FDBDFB249520}"/>
          </ac:spMkLst>
        </pc:spChg>
        <pc:spChg chg="mod">
          <ac:chgData name="Shegufta Ahsan" userId="a972ddd70579ae41" providerId="LiveId" clId="{090262CA-437E-4E3D-B650-C9A9392EBB75}" dt="2020-05-14T20:50:46.184" v="3586"/>
          <ac:spMkLst>
            <pc:docMk/>
            <pc:sldMk cId="3501621103" sldId="503"/>
            <ac:spMk id="62" creationId="{143F8E4D-3065-41E1-8A32-E448C7F07221}"/>
          </ac:spMkLst>
        </pc:spChg>
        <pc:spChg chg="mod">
          <ac:chgData name="Shegufta Ahsan" userId="a972ddd70579ae41" providerId="LiveId" clId="{090262CA-437E-4E3D-B650-C9A9392EBB75}" dt="2020-05-14T20:50:46.184" v="3586"/>
          <ac:spMkLst>
            <pc:docMk/>
            <pc:sldMk cId="3501621103" sldId="503"/>
            <ac:spMk id="65" creationId="{9BE50BEB-0E52-49BA-BE56-A7F78F7A53DB}"/>
          </ac:spMkLst>
        </pc:spChg>
        <pc:spChg chg="del">
          <ac:chgData name="Shegufta Ahsan" userId="a972ddd70579ae41" providerId="LiveId" clId="{090262CA-437E-4E3D-B650-C9A9392EBB75}" dt="2020-05-14T20:53:37.118" v="3705" actId="478"/>
          <ac:spMkLst>
            <pc:docMk/>
            <pc:sldMk cId="3501621103" sldId="503"/>
            <ac:spMk id="79" creationId="{881AEF79-F53C-4298-85DF-36DF6126EEAD}"/>
          </ac:spMkLst>
        </pc:spChg>
        <pc:spChg chg="mod">
          <ac:chgData name="Shegufta Ahsan" userId="a972ddd70579ae41" providerId="LiveId" clId="{090262CA-437E-4E3D-B650-C9A9392EBB75}" dt="2020-05-14T20:55:46.717" v="3756" actId="165"/>
          <ac:spMkLst>
            <pc:docMk/>
            <pc:sldMk cId="3501621103" sldId="503"/>
            <ac:spMk id="105" creationId="{834828C2-F070-4B69-AFE7-2411C63367D7}"/>
          </ac:spMkLst>
        </pc:spChg>
        <pc:spChg chg="mod">
          <ac:chgData name="Shegufta Ahsan" userId="a972ddd70579ae41" providerId="LiveId" clId="{090262CA-437E-4E3D-B650-C9A9392EBB75}" dt="2020-05-14T20:55:46.717" v="3756" actId="165"/>
          <ac:spMkLst>
            <pc:docMk/>
            <pc:sldMk cId="3501621103" sldId="503"/>
            <ac:spMk id="107" creationId="{DF1BAF53-9CA0-434F-8E0C-984EA156FFFF}"/>
          </ac:spMkLst>
        </pc:spChg>
        <pc:spChg chg="mod">
          <ac:chgData name="Shegufta Ahsan" userId="a972ddd70579ae41" providerId="LiveId" clId="{090262CA-437E-4E3D-B650-C9A9392EBB75}" dt="2020-05-14T20:51:12.055" v="3592"/>
          <ac:spMkLst>
            <pc:docMk/>
            <pc:sldMk cId="3501621103" sldId="503"/>
            <ac:spMk id="113" creationId="{ED4B29C1-B3F5-4997-84C6-C58FE65D3AAC}"/>
          </ac:spMkLst>
        </pc:spChg>
        <pc:spChg chg="mod">
          <ac:chgData name="Shegufta Ahsan" userId="a972ddd70579ae41" providerId="LiveId" clId="{090262CA-437E-4E3D-B650-C9A9392EBB75}" dt="2020-05-14T20:51:12.055" v="3592"/>
          <ac:spMkLst>
            <pc:docMk/>
            <pc:sldMk cId="3501621103" sldId="503"/>
            <ac:spMk id="115" creationId="{5CF8E961-8E07-4FDD-A5AB-02D837C1EC86}"/>
          </ac:spMkLst>
        </pc:spChg>
        <pc:spChg chg="mod">
          <ac:chgData name="Shegufta Ahsan" userId="a972ddd70579ae41" providerId="LiveId" clId="{090262CA-437E-4E3D-B650-C9A9392EBB75}" dt="2020-05-14T20:51:12.055" v="3592"/>
          <ac:spMkLst>
            <pc:docMk/>
            <pc:sldMk cId="3501621103" sldId="503"/>
            <ac:spMk id="116" creationId="{8052B104-FE33-453D-AE9F-4212C6B94D5E}"/>
          </ac:spMkLst>
        </pc:spChg>
        <pc:spChg chg="mod">
          <ac:chgData name="Shegufta Ahsan" userId="a972ddd70579ae41" providerId="LiveId" clId="{090262CA-437E-4E3D-B650-C9A9392EBB75}" dt="2020-05-14T20:51:12.055" v="3592"/>
          <ac:spMkLst>
            <pc:docMk/>
            <pc:sldMk cId="3501621103" sldId="503"/>
            <ac:spMk id="119" creationId="{63A36048-4FBF-4D0E-9B05-B688CDA29053}"/>
          </ac:spMkLst>
        </pc:spChg>
        <pc:spChg chg="mod">
          <ac:chgData name="Shegufta Ahsan" userId="a972ddd70579ae41" providerId="LiveId" clId="{090262CA-437E-4E3D-B650-C9A9392EBB75}" dt="2020-05-14T20:51:54.334" v="3596"/>
          <ac:spMkLst>
            <pc:docMk/>
            <pc:sldMk cId="3501621103" sldId="503"/>
            <ac:spMk id="125" creationId="{76FD20CF-0297-4C0D-80FE-A44BA84655FA}"/>
          </ac:spMkLst>
        </pc:spChg>
        <pc:spChg chg="mod">
          <ac:chgData name="Shegufta Ahsan" userId="a972ddd70579ae41" providerId="LiveId" clId="{090262CA-437E-4E3D-B650-C9A9392EBB75}" dt="2020-05-14T20:51:54.334" v="3596"/>
          <ac:spMkLst>
            <pc:docMk/>
            <pc:sldMk cId="3501621103" sldId="503"/>
            <ac:spMk id="127" creationId="{997CBEB2-75B7-4E5F-B115-1277DC0AD763}"/>
          </ac:spMkLst>
        </pc:spChg>
        <pc:spChg chg="mod">
          <ac:chgData name="Shegufta Ahsan" userId="a972ddd70579ae41" providerId="LiveId" clId="{090262CA-437E-4E3D-B650-C9A9392EBB75}" dt="2020-05-14T20:51:54.334" v="3596"/>
          <ac:spMkLst>
            <pc:docMk/>
            <pc:sldMk cId="3501621103" sldId="503"/>
            <ac:spMk id="134" creationId="{B39F8718-4B86-4FBE-820C-824C34588D49}"/>
          </ac:spMkLst>
        </pc:spChg>
        <pc:spChg chg="mod">
          <ac:chgData name="Shegufta Ahsan" userId="a972ddd70579ae41" providerId="LiveId" clId="{090262CA-437E-4E3D-B650-C9A9392EBB75}" dt="2020-05-14T20:51:54.334" v="3596"/>
          <ac:spMkLst>
            <pc:docMk/>
            <pc:sldMk cId="3501621103" sldId="503"/>
            <ac:spMk id="136" creationId="{92FAD3EF-8BE8-4AD9-9A12-18510A9A31C0}"/>
          </ac:spMkLst>
        </pc:spChg>
        <pc:spChg chg="mod">
          <ac:chgData name="Shegufta Ahsan" userId="a972ddd70579ae41" providerId="LiveId" clId="{090262CA-437E-4E3D-B650-C9A9392EBB75}" dt="2020-05-14T20:51:54.334" v="3596"/>
          <ac:spMkLst>
            <pc:docMk/>
            <pc:sldMk cId="3501621103" sldId="503"/>
            <ac:spMk id="137" creationId="{A36DDE64-A724-492B-9DD5-311644824E28}"/>
          </ac:spMkLst>
        </pc:spChg>
        <pc:spChg chg="mod">
          <ac:chgData name="Shegufta Ahsan" userId="a972ddd70579ae41" providerId="LiveId" clId="{090262CA-437E-4E3D-B650-C9A9392EBB75}" dt="2020-05-14T20:51:54.334" v="3596"/>
          <ac:spMkLst>
            <pc:docMk/>
            <pc:sldMk cId="3501621103" sldId="503"/>
            <ac:spMk id="140" creationId="{891F3A66-F5F4-4019-8F5A-9E9F6A286F39}"/>
          </ac:spMkLst>
        </pc:spChg>
        <pc:spChg chg="add mod">
          <ac:chgData name="Shegufta Ahsan" userId="a972ddd70579ae41" providerId="LiveId" clId="{090262CA-437E-4E3D-B650-C9A9392EBB75}" dt="2020-05-14T20:56:12.460" v="3758" actId="164"/>
          <ac:spMkLst>
            <pc:docMk/>
            <pc:sldMk cId="3501621103" sldId="503"/>
            <ac:spMk id="142" creationId="{C09BE9F2-3F2E-41C7-91EB-0DCAB9AAD217}"/>
          </ac:spMkLst>
        </pc:spChg>
        <pc:spChg chg="add mod">
          <ac:chgData name="Shegufta Ahsan" userId="a972ddd70579ae41" providerId="LiveId" clId="{090262CA-437E-4E3D-B650-C9A9392EBB75}" dt="2020-05-14T20:56:12.460" v="3758" actId="164"/>
          <ac:spMkLst>
            <pc:docMk/>
            <pc:sldMk cId="3501621103" sldId="503"/>
            <ac:spMk id="143" creationId="{E3F945C3-5265-4031-9CC2-2BA1134924E8}"/>
          </ac:spMkLst>
        </pc:spChg>
        <pc:spChg chg="add mod">
          <ac:chgData name="Shegufta Ahsan" userId="a972ddd70579ae41" providerId="LiveId" clId="{090262CA-437E-4E3D-B650-C9A9392EBB75}" dt="2020-05-14T20:55:16.655" v="3751" actId="164"/>
          <ac:spMkLst>
            <pc:docMk/>
            <pc:sldMk cId="3501621103" sldId="503"/>
            <ac:spMk id="146" creationId="{5EE1447E-BAC1-4DA6-B328-C9D0AEC4A2CB}"/>
          </ac:spMkLst>
        </pc:spChg>
        <pc:grpChg chg="mod">
          <ac:chgData name="Shegufta Ahsan" userId="a972ddd70579ae41" providerId="LiveId" clId="{090262CA-437E-4E3D-B650-C9A9392EBB75}" dt="2020-05-14T20:52:43.357" v="3694" actId="1035"/>
          <ac:grpSpMkLst>
            <pc:docMk/>
            <pc:sldMk cId="3501621103" sldId="503"/>
            <ac:grpSpMk id="3" creationId="{3BE9992E-0689-44D9-A940-9C22A094186D}"/>
          </ac:grpSpMkLst>
        </pc:grpChg>
        <pc:grpChg chg="mod">
          <ac:chgData name="Shegufta Ahsan" userId="a972ddd70579ae41" providerId="LiveId" clId="{090262CA-437E-4E3D-B650-C9A9392EBB75}" dt="2020-05-14T20:52:43.357" v="3694" actId="1035"/>
          <ac:grpSpMkLst>
            <pc:docMk/>
            <pc:sldMk cId="3501621103" sldId="503"/>
            <ac:grpSpMk id="5" creationId="{18A81B16-C5F2-4CB8-B806-08856EC812D3}"/>
          </ac:grpSpMkLst>
        </pc:grpChg>
        <pc:grpChg chg="del mod">
          <ac:chgData name="Shegufta Ahsan" userId="a972ddd70579ae41" providerId="LiveId" clId="{090262CA-437E-4E3D-B650-C9A9392EBB75}" dt="2020-05-14T20:55:46.717" v="3756" actId="165"/>
          <ac:grpSpMkLst>
            <pc:docMk/>
            <pc:sldMk cId="3501621103" sldId="503"/>
            <ac:grpSpMk id="7" creationId="{251DA47A-1F63-4F3F-9FB4-4931B4ECBA7B}"/>
          </ac:grpSpMkLst>
        </pc:grpChg>
        <pc:grpChg chg="add mod">
          <ac:chgData name="Shegufta Ahsan" userId="a972ddd70579ae41" providerId="LiveId" clId="{090262CA-437E-4E3D-B650-C9A9392EBB75}" dt="2020-05-14T20:56:12.460" v="3758" actId="164"/>
          <ac:grpSpMkLst>
            <pc:docMk/>
            <pc:sldMk cId="3501621103" sldId="503"/>
            <ac:grpSpMk id="10" creationId="{EE1AA1C5-24C3-410D-B1D8-A5FE8279877C}"/>
          </ac:grpSpMkLst>
        </pc:grpChg>
        <pc:grpChg chg="add mod">
          <ac:chgData name="Shegufta Ahsan" userId="a972ddd70579ae41" providerId="LiveId" clId="{090262CA-437E-4E3D-B650-C9A9392EBB75}" dt="2020-05-14T20:55:11.598" v="3749" actId="164"/>
          <ac:grpSpMkLst>
            <pc:docMk/>
            <pc:sldMk cId="3501621103" sldId="503"/>
            <ac:grpSpMk id="11" creationId="{857BF4D5-E6B7-4DA4-A6FD-B0D74288AC00}"/>
          </ac:grpSpMkLst>
        </pc:grpChg>
        <pc:grpChg chg="add mod">
          <ac:chgData name="Shegufta Ahsan" userId="a972ddd70579ae41" providerId="LiveId" clId="{090262CA-437E-4E3D-B650-C9A9392EBB75}" dt="2020-05-14T20:55:59.265" v="3757" actId="164"/>
          <ac:grpSpMkLst>
            <pc:docMk/>
            <pc:sldMk cId="3501621103" sldId="503"/>
            <ac:grpSpMk id="12" creationId="{4D305FE7-316D-4722-8379-1BD6F9C5E7A5}"/>
          </ac:grpSpMkLst>
        </pc:grpChg>
        <pc:grpChg chg="add mod">
          <ac:chgData name="Shegufta Ahsan" userId="a972ddd70579ae41" providerId="LiveId" clId="{090262CA-437E-4E3D-B650-C9A9392EBB75}" dt="2020-05-14T20:56:12.460" v="3758" actId="164"/>
          <ac:grpSpMkLst>
            <pc:docMk/>
            <pc:sldMk cId="3501621103" sldId="503"/>
            <ac:grpSpMk id="13" creationId="{9E48DB30-124C-4C72-973D-C43C68574F6D}"/>
          </ac:grpSpMkLst>
        </pc:grpChg>
        <pc:grpChg chg="mod topLvl">
          <ac:chgData name="Shegufta Ahsan" userId="a972ddd70579ae41" providerId="LiveId" clId="{090262CA-437E-4E3D-B650-C9A9392EBB75}" dt="2020-05-14T20:55:59.265" v="3757" actId="164"/>
          <ac:grpSpMkLst>
            <pc:docMk/>
            <pc:sldMk cId="3501621103" sldId="503"/>
            <ac:grpSpMk id="50" creationId="{8C8932B7-12AF-4611-A40A-E5C487B4BFB6}"/>
          </ac:grpSpMkLst>
        </pc:grpChg>
        <pc:grpChg chg="mod topLvl">
          <ac:chgData name="Shegufta Ahsan" userId="a972ddd70579ae41" providerId="LiveId" clId="{090262CA-437E-4E3D-B650-C9A9392EBB75}" dt="2020-05-14T20:55:59.265" v="3757" actId="164"/>
          <ac:grpSpMkLst>
            <pc:docMk/>
            <pc:sldMk cId="3501621103" sldId="503"/>
            <ac:grpSpMk id="51" creationId="{7390EE1D-80A0-4A6E-B28C-6C45AD021B95}"/>
          </ac:grpSpMkLst>
        </pc:grpChg>
        <pc:grpChg chg="add del mod">
          <ac:chgData name="Shegufta Ahsan" userId="a972ddd70579ae41" providerId="LiveId" clId="{090262CA-437E-4E3D-B650-C9A9392EBB75}" dt="2020-05-14T20:50:58.077" v="3591"/>
          <ac:grpSpMkLst>
            <pc:docMk/>
            <pc:sldMk cId="3501621103" sldId="503"/>
            <ac:grpSpMk id="53" creationId="{B78E30D8-AC71-4C10-B565-6E07688B7CF7}"/>
          </ac:grpSpMkLst>
        </pc:grpChg>
        <pc:grpChg chg="mod">
          <ac:chgData name="Shegufta Ahsan" userId="a972ddd70579ae41" providerId="LiveId" clId="{090262CA-437E-4E3D-B650-C9A9392EBB75}" dt="2020-05-14T20:50:46.184" v="3586"/>
          <ac:grpSpMkLst>
            <pc:docMk/>
            <pc:sldMk cId="3501621103" sldId="503"/>
            <ac:grpSpMk id="54" creationId="{B0A98E83-F6A4-4E8E-A36F-69299E9C490E}"/>
          </ac:grpSpMkLst>
        </pc:grpChg>
        <pc:grpChg chg="mod">
          <ac:chgData name="Shegufta Ahsan" userId="a972ddd70579ae41" providerId="LiveId" clId="{090262CA-437E-4E3D-B650-C9A9392EBB75}" dt="2020-05-14T20:50:46.184" v="3586"/>
          <ac:grpSpMkLst>
            <pc:docMk/>
            <pc:sldMk cId="3501621103" sldId="503"/>
            <ac:grpSpMk id="55" creationId="{1BB784F5-85F7-4F2A-9E5C-D212AE687E0A}"/>
          </ac:grpSpMkLst>
        </pc:grpChg>
        <pc:grpChg chg="mod">
          <ac:chgData name="Shegufta Ahsan" userId="a972ddd70579ae41" providerId="LiveId" clId="{090262CA-437E-4E3D-B650-C9A9392EBB75}" dt="2020-05-14T20:50:46.184" v="3586"/>
          <ac:grpSpMkLst>
            <pc:docMk/>
            <pc:sldMk cId="3501621103" sldId="503"/>
            <ac:grpSpMk id="56" creationId="{9A342470-C750-47DD-A895-BF92E488451A}"/>
          </ac:grpSpMkLst>
        </pc:grpChg>
        <pc:grpChg chg="add del mod">
          <ac:chgData name="Shegufta Ahsan" userId="a972ddd70579ae41" providerId="LiveId" clId="{090262CA-437E-4E3D-B650-C9A9392EBB75}" dt="2020-05-14T20:51:15.829" v="3595"/>
          <ac:grpSpMkLst>
            <pc:docMk/>
            <pc:sldMk cId="3501621103" sldId="503"/>
            <ac:grpSpMk id="66" creationId="{9F51DB2C-D169-4179-A3D9-9B030725499C}"/>
          </ac:grpSpMkLst>
        </pc:grpChg>
        <pc:grpChg chg="mod">
          <ac:chgData name="Shegufta Ahsan" userId="a972ddd70579ae41" providerId="LiveId" clId="{090262CA-437E-4E3D-B650-C9A9392EBB75}" dt="2020-05-14T20:51:12.055" v="3592"/>
          <ac:grpSpMkLst>
            <pc:docMk/>
            <pc:sldMk cId="3501621103" sldId="503"/>
            <ac:grpSpMk id="67" creationId="{85C04B40-FFFB-4BB1-A133-DCDD1A2D1719}"/>
          </ac:grpSpMkLst>
        </pc:grpChg>
        <pc:grpChg chg="mod">
          <ac:chgData name="Shegufta Ahsan" userId="a972ddd70579ae41" providerId="LiveId" clId="{090262CA-437E-4E3D-B650-C9A9392EBB75}" dt="2020-05-14T20:51:12.055" v="3592"/>
          <ac:grpSpMkLst>
            <pc:docMk/>
            <pc:sldMk cId="3501621103" sldId="503"/>
            <ac:grpSpMk id="68" creationId="{55F2AA75-1EDD-4F40-8B84-BBFC4F37DB66}"/>
          </ac:grpSpMkLst>
        </pc:grpChg>
        <pc:grpChg chg="del">
          <ac:chgData name="Shegufta Ahsan" userId="a972ddd70579ae41" providerId="LiveId" clId="{090262CA-437E-4E3D-B650-C9A9392EBB75}" dt="2020-05-14T20:53:34.667" v="3704" actId="478"/>
          <ac:grpSpMkLst>
            <pc:docMk/>
            <pc:sldMk cId="3501621103" sldId="503"/>
            <ac:grpSpMk id="77" creationId="{356E82ED-F01E-4C1E-B394-E13CBE3376CC}"/>
          </ac:grpSpMkLst>
        </pc:grpChg>
        <pc:grpChg chg="mod">
          <ac:chgData name="Shegufta Ahsan" userId="a972ddd70579ae41" providerId="LiveId" clId="{090262CA-437E-4E3D-B650-C9A9392EBB75}" dt="2020-05-14T20:51:12.055" v="3592"/>
          <ac:grpSpMkLst>
            <pc:docMk/>
            <pc:sldMk cId="3501621103" sldId="503"/>
            <ac:grpSpMk id="89" creationId="{BA6FC4DB-4AA8-4881-B68B-0C5918A5AC16}"/>
          </ac:grpSpMkLst>
        </pc:grpChg>
        <pc:grpChg chg="del">
          <ac:chgData name="Shegufta Ahsan" userId="a972ddd70579ae41" providerId="LiveId" clId="{090262CA-437E-4E3D-B650-C9A9392EBB75}" dt="2020-05-14T20:53:37.118" v="3705" actId="478"/>
          <ac:grpSpMkLst>
            <pc:docMk/>
            <pc:sldMk cId="3501621103" sldId="503"/>
            <ac:grpSpMk id="108" creationId="{DB70EBD3-F43D-434C-A8C4-3A0DACE25AE3}"/>
          </ac:grpSpMkLst>
        </pc:grpChg>
        <pc:grpChg chg="mod">
          <ac:chgData name="Shegufta Ahsan" userId="a972ddd70579ae41" providerId="LiveId" clId="{090262CA-437E-4E3D-B650-C9A9392EBB75}" dt="2020-05-14T20:51:12.055" v="3592"/>
          <ac:grpSpMkLst>
            <pc:docMk/>
            <pc:sldMk cId="3501621103" sldId="503"/>
            <ac:grpSpMk id="110" creationId="{03A19FA8-FB65-415B-8902-8E4D62FAF46D}"/>
          </ac:grpSpMkLst>
        </pc:grpChg>
        <pc:grpChg chg="mod">
          <ac:chgData name="Shegufta Ahsan" userId="a972ddd70579ae41" providerId="LiveId" clId="{090262CA-437E-4E3D-B650-C9A9392EBB75}" dt="2020-05-14T20:52:43.357" v="3694" actId="1035"/>
          <ac:grpSpMkLst>
            <pc:docMk/>
            <pc:sldMk cId="3501621103" sldId="503"/>
            <ac:grpSpMk id="112" creationId="{3BEDD17E-55D7-4BE6-9C83-30D775765E32}"/>
          </ac:grpSpMkLst>
        </pc:grpChg>
        <pc:grpChg chg="add del mod">
          <ac:chgData name="Shegufta Ahsan" userId="a972ddd70579ae41" providerId="LiveId" clId="{090262CA-437E-4E3D-B650-C9A9392EBB75}" dt="2020-05-14T20:51:56.747" v="3597"/>
          <ac:grpSpMkLst>
            <pc:docMk/>
            <pc:sldMk cId="3501621103" sldId="503"/>
            <ac:grpSpMk id="120" creationId="{12C1A04C-E58D-4ACD-AAD8-F21260DFE84D}"/>
          </ac:grpSpMkLst>
        </pc:grpChg>
        <pc:grpChg chg="mod">
          <ac:chgData name="Shegufta Ahsan" userId="a972ddd70579ae41" providerId="LiveId" clId="{090262CA-437E-4E3D-B650-C9A9392EBB75}" dt="2020-05-14T20:51:54.334" v="3596"/>
          <ac:grpSpMkLst>
            <pc:docMk/>
            <pc:sldMk cId="3501621103" sldId="503"/>
            <ac:grpSpMk id="121" creationId="{F4186413-FE5D-48CF-BB5B-7C67A242734D}"/>
          </ac:grpSpMkLst>
        </pc:grpChg>
        <pc:grpChg chg="mod">
          <ac:chgData name="Shegufta Ahsan" userId="a972ddd70579ae41" providerId="LiveId" clId="{090262CA-437E-4E3D-B650-C9A9392EBB75}" dt="2020-05-14T20:51:54.334" v="3596"/>
          <ac:grpSpMkLst>
            <pc:docMk/>
            <pc:sldMk cId="3501621103" sldId="503"/>
            <ac:grpSpMk id="122" creationId="{E5F4A0AF-665B-4E7D-B4AF-3EDBCE692741}"/>
          </ac:grpSpMkLst>
        </pc:grpChg>
        <pc:grpChg chg="add del mod">
          <ac:chgData name="Shegufta Ahsan" userId="a972ddd70579ae41" providerId="LiveId" clId="{090262CA-437E-4E3D-B650-C9A9392EBB75}" dt="2020-05-14T20:51:56.747" v="3597"/>
          <ac:grpSpMkLst>
            <pc:docMk/>
            <pc:sldMk cId="3501621103" sldId="503"/>
            <ac:grpSpMk id="128" creationId="{BE87EE73-CE7F-4DE8-BF4D-1C7AECBB6C0B}"/>
          </ac:grpSpMkLst>
        </pc:grpChg>
        <pc:grpChg chg="mod">
          <ac:chgData name="Shegufta Ahsan" userId="a972ddd70579ae41" providerId="LiveId" clId="{090262CA-437E-4E3D-B650-C9A9392EBB75}" dt="2020-05-14T20:51:54.334" v="3596"/>
          <ac:grpSpMkLst>
            <pc:docMk/>
            <pc:sldMk cId="3501621103" sldId="503"/>
            <ac:grpSpMk id="129" creationId="{5EC7D222-271E-4C3E-AB8A-2D52C4E89803}"/>
          </ac:grpSpMkLst>
        </pc:grpChg>
        <pc:grpChg chg="mod">
          <ac:chgData name="Shegufta Ahsan" userId="a972ddd70579ae41" providerId="LiveId" clId="{090262CA-437E-4E3D-B650-C9A9392EBB75}" dt="2020-05-14T20:51:54.334" v="3596"/>
          <ac:grpSpMkLst>
            <pc:docMk/>
            <pc:sldMk cId="3501621103" sldId="503"/>
            <ac:grpSpMk id="130" creationId="{BC5470C2-3570-4CB3-B995-EA69B7F43F4A}"/>
          </ac:grpSpMkLst>
        </pc:grpChg>
        <pc:grpChg chg="mod">
          <ac:chgData name="Shegufta Ahsan" userId="a972ddd70579ae41" providerId="LiveId" clId="{090262CA-437E-4E3D-B650-C9A9392EBB75}" dt="2020-05-14T20:51:54.334" v="3596"/>
          <ac:grpSpMkLst>
            <pc:docMk/>
            <pc:sldMk cId="3501621103" sldId="503"/>
            <ac:grpSpMk id="132" creationId="{1157087D-1735-4E6B-9F75-8859D3A0BEF6}"/>
          </ac:grpSpMkLst>
        </pc:grpChg>
        <pc:grpChg chg="mod">
          <ac:chgData name="Shegufta Ahsan" userId="a972ddd70579ae41" providerId="LiveId" clId="{090262CA-437E-4E3D-B650-C9A9392EBB75}" dt="2020-05-14T20:51:54.334" v="3596"/>
          <ac:grpSpMkLst>
            <pc:docMk/>
            <pc:sldMk cId="3501621103" sldId="503"/>
            <ac:grpSpMk id="133" creationId="{792E4766-8370-4877-933A-87087855AD0D}"/>
          </ac:grpSpMkLst>
        </pc:grpChg>
        <pc:cxnChg chg="mod">
          <ac:chgData name="Shegufta Ahsan" userId="a972ddd70579ae41" providerId="LiveId" clId="{090262CA-437E-4E3D-B650-C9A9392EBB75}" dt="2020-05-14T20:50:46.184" v="3586"/>
          <ac:cxnSpMkLst>
            <pc:docMk/>
            <pc:sldMk cId="3501621103" sldId="503"/>
            <ac:cxnSpMk id="57" creationId="{A22D65B2-2EDE-4392-B135-9CE6BF61742F}"/>
          </ac:cxnSpMkLst>
        </pc:cxnChg>
        <pc:cxnChg chg="mod">
          <ac:chgData name="Shegufta Ahsan" userId="a972ddd70579ae41" providerId="LiveId" clId="{090262CA-437E-4E3D-B650-C9A9392EBB75}" dt="2020-05-14T20:50:46.184" v="3586"/>
          <ac:cxnSpMkLst>
            <pc:docMk/>
            <pc:sldMk cId="3501621103" sldId="503"/>
            <ac:cxnSpMk id="60" creationId="{190258E8-DD4C-4523-A194-88FF89DD59AD}"/>
          </ac:cxnSpMkLst>
        </pc:cxnChg>
        <pc:cxnChg chg="mod">
          <ac:chgData name="Shegufta Ahsan" userId="a972ddd70579ae41" providerId="LiveId" clId="{090262CA-437E-4E3D-B650-C9A9392EBB75}" dt="2020-05-14T20:50:46.184" v="3586"/>
          <ac:cxnSpMkLst>
            <pc:docMk/>
            <pc:sldMk cId="3501621103" sldId="503"/>
            <ac:cxnSpMk id="63" creationId="{A0D75050-816B-4CE1-B738-82D56EE0C035}"/>
          </ac:cxnSpMkLst>
        </pc:cxnChg>
        <pc:cxnChg chg="mod">
          <ac:chgData name="Shegufta Ahsan" userId="a972ddd70579ae41" providerId="LiveId" clId="{090262CA-437E-4E3D-B650-C9A9392EBB75}" dt="2020-05-14T20:50:46.184" v="3586"/>
          <ac:cxnSpMkLst>
            <pc:docMk/>
            <pc:sldMk cId="3501621103" sldId="503"/>
            <ac:cxnSpMk id="64" creationId="{56814D2D-F4CC-4DFD-AC40-B9EC8EE4D105}"/>
          </ac:cxnSpMkLst>
        </pc:cxnChg>
        <pc:cxnChg chg="mod">
          <ac:chgData name="Shegufta Ahsan" userId="a972ddd70579ae41" providerId="LiveId" clId="{090262CA-437E-4E3D-B650-C9A9392EBB75}" dt="2020-05-14T20:51:12.055" v="3592"/>
          <ac:cxnSpMkLst>
            <pc:docMk/>
            <pc:sldMk cId="3501621103" sldId="503"/>
            <ac:cxnSpMk id="69" creationId="{DE070E5A-F29E-4894-BEC8-AABE5A224076}"/>
          </ac:cxnSpMkLst>
        </pc:cxnChg>
        <pc:cxnChg chg="mod topLvl">
          <ac:chgData name="Shegufta Ahsan" userId="a972ddd70579ae41" providerId="LiveId" clId="{090262CA-437E-4E3D-B650-C9A9392EBB75}" dt="2020-05-14T20:56:12.460" v="3758" actId="164"/>
          <ac:cxnSpMkLst>
            <pc:docMk/>
            <pc:sldMk cId="3501621103" sldId="503"/>
            <ac:cxnSpMk id="75" creationId="{22370542-0FDE-45DE-9070-43EBE764E7C7}"/>
          </ac:cxnSpMkLst>
        </pc:cxnChg>
        <pc:cxnChg chg="del">
          <ac:chgData name="Shegufta Ahsan" userId="a972ddd70579ae41" providerId="LiveId" clId="{090262CA-437E-4E3D-B650-C9A9392EBB75}" dt="2020-05-14T20:53:34.667" v="3704" actId="478"/>
          <ac:cxnSpMkLst>
            <pc:docMk/>
            <pc:sldMk cId="3501621103" sldId="503"/>
            <ac:cxnSpMk id="78" creationId="{9D1776FE-1610-49C9-85E7-67AEAADF4FCC}"/>
          </ac:cxnSpMkLst>
        </pc:cxnChg>
        <pc:cxnChg chg="mod">
          <ac:chgData name="Shegufta Ahsan" userId="a972ddd70579ae41" providerId="LiveId" clId="{090262CA-437E-4E3D-B650-C9A9392EBB75}" dt="2020-05-14T20:55:46.717" v="3756" actId="165"/>
          <ac:cxnSpMkLst>
            <pc:docMk/>
            <pc:sldMk cId="3501621103" sldId="503"/>
            <ac:cxnSpMk id="104" creationId="{B3BC4120-7D1C-4EFD-95A3-60A6F7AC90B9}"/>
          </ac:cxnSpMkLst>
        </pc:cxnChg>
        <pc:cxnChg chg="mod">
          <ac:chgData name="Shegufta Ahsan" userId="a972ddd70579ae41" providerId="LiveId" clId="{090262CA-437E-4E3D-B650-C9A9392EBB75}" dt="2020-05-14T20:55:46.717" v="3756" actId="165"/>
          <ac:cxnSpMkLst>
            <pc:docMk/>
            <pc:sldMk cId="3501621103" sldId="503"/>
            <ac:cxnSpMk id="106" creationId="{10875770-24AE-4CD6-954C-764B51E899D8}"/>
          </ac:cxnSpMkLst>
        </pc:cxnChg>
        <pc:cxnChg chg="mod">
          <ac:chgData name="Shegufta Ahsan" userId="a972ddd70579ae41" providerId="LiveId" clId="{090262CA-437E-4E3D-B650-C9A9392EBB75}" dt="2020-05-14T20:51:12.055" v="3592"/>
          <ac:cxnSpMkLst>
            <pc:docMk/>
            <pc:sldMk cId="3501621103" sldId="503"/>
            <ac:cxnSpMk id="114" creationId="{A57950A0-961B-4148-A16F-353DAE6005BB}"/>
          </ac:cxnSpMkLst>
        </pc:cxnChg>
        <pc:cxnChg chg="mod">
          <ac:chgData name="Shegufta Ahsan" userId="a972ddd70579ae41" providerId="LiveId" clId="{090262CA-437E-4E3D-B650-C9A9392EBB75}" dt="2020-05-14T20:51:12.055" v="3592"/>
          <ac:cxnSpMkLst>
            <pc:docMk/>
            <pc:sldMk cId="3501621103" sldId="503"/>
            <ac:cxnSpMk id="117" creationId="{385A535B-8DCE-4B01-88D5-E07AF10C4D56}"/>
          </ac:cxnSpMkLst>
        </pc:cxnChg>
        <pc:cxnChg chg="mod">
          <ac:chgData name="Shegufta Ahsan" userId="a972ddd70579ae41" providerId="LiveId" clId="{090262CA-437E-4E3D-B650-C9A9392EBB75}" dt="2020-05-14T20:51:12.055" v="3592"/>
          <ac:cxnSpMkLst>
            <pc:docMk/>
            <pc:sldMk cId="3501621103" sldId="503"/>
            <ac:cxnSpMk id="118" creationId="{2E68E96D-CEE6-446B-84FF-5D6057D088CD}"/>
          </ac:cxnSpMkLst>
        </pc:cxnChg>
        <pc:cxnChg chg="mod">
          <ac:chgData name="Shegufta Ahsan" userId="a972ddd70579ae41" providerId="LiveId" clId="{090262CA-437E-4E3D-B650-C9A9392EBB75}" dt="2020-05-14T20:51:54.334" v="3596"/>
          <ac:cxnSpMkLst>
            <pc:docMk/>
            <pc:sldMk cId="3501621103" sldId="503"/>
            <ac:cxnSpMk id="123" creationId="{1CB81E34-F635-4E72-82E7-42C529EFC603}"/>
          </ac:cxnSpMkLst>
        </pc:cxnChg>
        <pc:cxnChg chg="mod">
          <ac:chgData name="Shegufta Ahsan" userId="a972ddd70579ae41" providerId="LiveId" clId="{090262CA-437E-4E3D-B650-C9A9392EBB75}" dt="2020-05-14T20:51:54.334" v="3596"/>
          <ac:cxnSpMkLst>
            <pc:docMk/>
            <pc:sldMk cId="3501621103" sldId="503"/>
            <ac:cxnSpMk id="124" creationId="{11A5A8DA-D77C-4510-9CCB-7BF9FDFD1A3C}"/>
          </ac:cxnSpMkLst>
        </pc:cxnChg>
        <pc:cxnChg chg="mod">
          <ac:chgData name="Shegufta Ahsan" userId="a972ddd70579ae41" providerId="LiveId" clId="{090262CA-437E-4E3D-B650-C9A9392EBB75}" dt="2020-05-14T20:51:54.334" v="3596"/>
          <ac:cxnSpMkLst>
            <pc:docMk/>
            <pc:sldMk cId="3501621103" sldId="503"/>
            <ac:cxnSpMk id="126" creationId="{0AB1EAFA-1210-4A4F-AEAD-D5F967170EE1}"/>
          </ac:cxnSpMkLst>
        </pc:cxnChg>
        <pc:cxnChg chg="mod">
          <ac:chgData name="Shegufta Ahsan" userId="a972ddd70579ae41" providerId="LiveId" clId="{090262CA-437E-4E3D-B650-C9A9392EBB75}" dt="2020-05-14T20:51:54.334" v="3596"/>
          <ac:cxnSpMkLst>
            <pc:docMk/>
            <pc:sldMk cId="3501621103" sldId="503"/>
            <ac:cxnSpMk id="131" creationId="{EEA71CF1-38B5-477B-88E3-641014444C28}"/>
          </ac:cxnSpMkLst>
        </pc:cxnChg>
        <pc:cxnChg chg="mod">
          <ac:chgData name="Shegufta Ahsan" userId="a972ddd70579ae41" providerId="LiveId" clId="{090262CA-437E-4E3D-B650-C9A9392EBB75}" dt="2020-05-14T20:51:54.334" v="3596"/>
          <ac:cxnSpMkLst>
            <pc:docMk/>
            <pc:sldMk cId="3501621103" sldId="503"/>
            <ac:cxnSpMk id="135" creationId="{82BE092F-FCDC-4226-A631-6C592931DA6A}"/>
          </ac:cxnSpMkLst>
        </pc:cxnChg>
        <pc:cxnChg chg="mod">
          <ac:chgData name="Shegufta Ahsan" userId="a972ddd70579ae41" providerId="LiveId" clId="{090262CA-437E-4E3D-B650-C9A9392EBB75}" dt="2020-05-14T20:51:54.334" v="3596"/>
          <ac:cxnSpMkLst>
            <pc:docMk/>
            <pc:sldMk cId="3501621103" sldId="503"/>
            <ac:cxnSpMk id="138" creationId="{FF12E9ED-6EF5-4AA9-BF43-1F2909EF5B58}"/>
          </ac:cxnSpMkLst>
        </pc:cxnChg>
        <pc:cxnChg chg="mod">
          <ac:chgData name="Shegufta Ahsan" userId="a972ddd70579ae41" providerId="LiveId" clId="{090262CA-437E-4E3D-B650-C9A9392EBB75}" dt="2020-05-14T20:51:54.334" v="3596"/>
          <ac:cxnSpMkLst>
            <pc:docMk/>
            <pc:sldMk cId="3501621103" sldId="503"/>
            <ac:cxnSpMk id="139" creationId="{6D48F553-6AE3-4612-9C44-5874FAAC2604}"/>
          </ac:cxnSpMkLst>
        </pc:cxnChg>
        <pc:cxnChg chg="add mod">
          <ac:chgData name="Shegufta Ahsan" userId="a972ddd70579ae41" providerId="LiveId" clId="{090262CA-437E-4E3D-B650-C9A9392EBB75}" dt="2020-05-14T20:56:12.460" v="3758" actId="164"/>
          <ac:cxnSpMkLst>
            <pc:docMk/>
            <pc:sldMk cId="3501621103" sldId="503"/>
            <ac:cxnSpMk id="141" creationId="{50CD6472-CE92-49ED-96C9-31F0EC5ECFF4}"/>
          </ac:cxnSpMkLst>
        </pc:cxnChg>
        <pc:cxnChg chg="add mod">
          <ac:chgData name="Shegufta Ahsan" userId="a972ddd70579ae41" providerId="LiveId" clId="{090262CA-437E-4E3D-B650-C9A9392EBB75}" dt="2020-05-14T20:55:59.265" v="3757" actId="164"/>
          <ac:cxnSpMkLst>
            <pc:docMk/>
            <pc:sldMk cId="3501621103" sldId="503"/>
            <ac:cxnSpMk id="144" creationId="{50132669-6260-4D91-A88C-CD17E505B5DC}"/>
          </ac:cxnSpMkLst>
        </pc:cxnChg>
        <pc:cxnChg chg="add mod">
          <ac:chgData name="Shegufta Ahsan" userId="a972ddd70579ae41" providerId="LiveId" clId="{090262CA-437E-4E3D-B650-C9A9392EBB75}" dt="2020-05-14T20:55:16.655" v="3751" actId="164"/>
          <ac:cxnSpMkLst>
            <pc:docMk/>
            <pc:sldMk cId="3501621103" sldId="503"/>
            <ac:cxnSpMk id="145" creationId="{96CEDB7E-C120-4A35-94BC-5782EA36A733}"/>
          </ac:cxnSpMkLst>
        </pc:cxnChg>
      </pc:sldChg>
      <pc:sldChg chg="addSp modSp mod modAnim modNotesTx">
        <pc:chgData name="Shegufta Ahsan" userId="a972ddd70579ae41" providerId="LiveId" clId="{090262CA-437E-4E3D-B650-C9A9392EBB75}" dt="2020-05-13T18:23:53.905" v="2538" actId="20577"/>
        <pc:sldMkLst>
          <pc:docMk/>
          <pc:sldMk cId="3221957442" sldId="505"/>
        </pc:sldMkLst>
        <pc:spChg chg="mod">
          <ac:chgData name="Shegufta Ahsan" userId="a972ddd70579ae41" providerId="LiveId" clId="{090262CA-437E-4E3D-B650-C9A9392EBB75}" dt="2020-05-13T18:22:39.381" v="2498" actId="164"/>
          <ac:spMkLst>
            <pc:docMk/>
            <pc:sldMk cId="3221957442" sldId="505"/>
            <ac:spMk id="3" creationId="{5A5B1770-2B84-4892-AEBB-8818119485D5}"/>
          </ac:spMkLst>
        </pc:spChg>
        <pc:spChg chg="mod">
          <ac:chgData name="Shegufta Ahsan" userId="a972ddd70579ae41" providerId="LiveId" clId="{090262CA-437E-4E3D-B650-C9A9392EBB75}" dt="2020-05-13T18:22:11.557" v="2466"/>
          <ac:spMkLst>
            <pc:docMk/>
            <pc:sldMk cId="3221957442" sldId="505"/>
            <ac:spMk id="4" creationId="{F2E7F76A-B7EB-4EFD-AA47-DC3ECB8CA483}"/>
          </ac:spMkLst>
        </pc:spChg>
        <pc:spChg chg="add mod">
          <ac:chgData name="Shegufta Ahsan" userId="a972ddd70579ae41" providerId="LiveId" clId="{090262CA-437E-4E3D-B650-C9A9392EBB75}" dt="2020-05-13T18:22:05.273" v="2465" actId="1076"/>
          <ac:spMkLst>
            <pc:docMk/>
            <pc:sldMk cId="3221957442" sldId="505"/>
            <ac:spMk id="5" creationId="{C0E7D896-1ED8-411C-907E-63615ADCD077}"/>
          </ac:spMkLst>
        </pc:spChg>
        <pc:spChg chg="add mod">
          <ac:chgData name="Shegufta Ahsan" userId="a972ddd70579ae41" providerId="LiveId" clId="{090262CA-437E-4E3D-B650-C9A9392EBB75}" dt="2020-05-13T18:22:59.929" v="2506" actId="1076"/>
          <ac:spMkLst>
            <pc:docMk/>
            <pc:sldMk cId="3221957442" sldId="505"/>
            <ac:spMk id="7" creationId="{4D9BBD7A-5840-4C4F-9702-BBF2B8BB24B1}"/>
          </ac:spMkLst>
        </pc:spChg>
        <pc:grpChg chg="add mod">
          <ac:chgData name="Shegufta Ahsan" userId="a972ddd70579ae41" providerId="LiveId" clId="{090262CA-437E-4E3D-B650-C9A9392EBB75}" dt="2020-05-13T18:22:39.381" v="2498" actId="164"/>
          <ac:grpSpMkLst>
            <pc:docMk/>
            <pc:sldMk cId="3221957442" sldId="505"/>
            <ac:grpSpMk id="8" creationId="{DCBF79E4-264A-413B-9555-C37628B8D15F}"/>
          </ac:grpSpMkLst>
        </pc:grpChg>
        <pc:picChg chg="mod">
          <ac:chgData name="Shegufta Ahsan" userId="a972ddd70579ae41" providerId="LiveId" clId="{090262CA-437E-4E3D-B650-C9A9392EBB75}" dt="2020-05-13T18:22:52.217" v="2502" actId="14100"/>
          <ac:picMkLst>
            <pc:docMk/>
            <pc:sldMk cId="3221957442" sldId="505"/>
            <ac:picMk id="11" creationId="{873F6BB6-7E91-4B2D-9F9A-9AB22D0BDFDD}"/>
          </ac:picMkLst>
        </pc:picChg>
      </pc:sldChg>
      <pc:sldChg chg="modNotesTx">
        <pc:chgData name="Shegufta Ahsan" userId="a972ddd70579ae41" providerId="LiveId" clId="{090262CA-437E-4E3D-B650-C9A9392EBB75}" dt="2020-05-15T01:35:09.949" v="4301" actId="20577"/>
        <pc:sldMkLst>
          <pc:docMk/>
          <pc:sldMk cId="3159983703" sldId="507"/>
        </pc:sldMkLst>
      </pc:sldChg>
    </pc:docChg>
  </pc:docChgLst>
  <pc:docChgLst>
    <pc:chgData name="Shegufta Ahsan" userId="a972ddd70579ae41" providerId="LiveId" clId="{38167D5D-184E-4D9C-929F-B9C036E59015}"/>
    <pc:docChg chg="custSel modSld">
      <pc:chgData name="Shegufta Ahsan" userId="a972ddd70579ae41" providerId="LiveId" clId="{38167D5D-184E-4D9C-929F-B9C036E59015}" dt="2020-05-06T18:32:15.948" v="1" actId="20577"/>
      <pc:docMkLst>
        <pc:docMk/>
      </pc:docMkLst>
      <pc:sldChg chg="delSp mod delAnim modNotesTx">
        <pc:chgData name="Shegufta Ahsan" userId="a972ddd70579ae41" providerId="LiveId" clId="{38167D5D-184E-4D9C-929F-B9C036E59015}" dt="2020-05-06T18:32:15.948" v="1" actId="20577"/>
        <pc:sldMkLst>
          <pc:docMk/>
          <pc:sldMk cId="1986316006" sldId="495"/>
        </pc:sldMkLst>
        <pc:spChg chg="del">
          <ac:chgData name="Shegufta Ahsan" userId="a972ddd70579ae41" providerId="LiveId" clId="{38167D5D-184E-4D9C-929F-B9C036E59015}" dt="2020-05-06T18:32:13.167" v="0" actId="478"/>
          <ac:spMkLst>
            <pc:docMk/>
            <pc:sldMk cId="1986316006" sldId="495"/>
            <ac:spMk id="12" creationId="{E9A8C5A4-692E-491A-8762-B57CB0E5F59C}"/>
          </ac:spMkLst>
        </pc:spChg>
      </pc:sldChg>
    </pc:docChg>
  </pc:docChgLst>
  <pc:docChgLst>
    <pc:chgData name="Shegufta Ahsan" userId="a972ddd70579ae41" providerId="LiveId" clId="{9A8F116A-7F73-45FE-993D-706649E13631}"/>
    <pc:docChg chg="undo custSel addSld delSld modSld sldOrd">
      <pc:chgData name="Shegufta Ahsan" userId="a972ddd70579ae41" providerId="LiveId" clId="{9A8F116A-7F73-45FE-993D-706649E13631}" dt="2020-05-06T18:27:29.149" v="1417" actId="14100"/>
      <pc:docMkLst>
        <pc:docMk/>
      </pc:docMkLst>
      <pc:sldChg chg="new del ord">
        <pc:chgData name="Shegufta Ahsan" userId="a972ddd70579ae41" providerId="LiveId" clId="{9A8F116A-7F73-45FE-993D-706649E13631}" dt="2020-05-06T02:17:01.862" v="4" actId="47"/>
        <pc:sldMkLst>
          <pc:docMk/>
          <pc:sldMk cId="3057043578" sldId="256"/>
        </pc:sldMkLst>
      </pc:sldChg>
      <pc:sldChg chg="addSp delSp modSp add mod modNotesTx">
        <pc:chgData name="Shegufta Ahsan" userId="a972ddd70579ae41" providerId="LiveId" clId="{9A8F116A-7F73-45FE-993D-706649E13631}" dt="2020-05-06T02:19:45.057" v="154" actId="207"/>
        <pc:sldMkLst>
          <pc:docMk/>
          <pc:sldMk cId="109857222" sldId="257"/>
        </pc:sldMkLst>
        <pc:spChg chg="mod">
          <ac:chgData name="Shegufta Ahsan" userId="a972ddd70579ae41" providerId="LiveId" clId="{9A8F116A-7F73-45FE-993D-706649E13631}" dt="2020-05-06T02:17:31.278" v="73" actId="20577"/>
          <ac:spMkLst>
            <pc:docMk/>
            <pc:sldMk cId="109857222" sldId="257"/>
            <ac:spMk id="2" creationId="{00000000-0000-0000-0000-000000000000}"/>
          </ac:spMkLst>
        </pc:spChg>
        <pc:spChg chg="mod">
          <ac:chgData name="Shegufta Ahsan" userId="a972ddd70579ae41" providerId="LiveId" clId="{9A8F116A-7F73-45FE-993D-706649E13631}" dt="2020-05-06T02:18:32.088" v="127" actId="1076"/>
          <ac:spMkLst>
            <pc:docMk/>
            <pc:sldMk cId="109857222" sldId="257"/>
            <ac:spMk id="3" creationId="{00000000-0000-0000-0000-000000000000}"/>
          </ac:spMkLst>
        </pc:spChg>
        <pc:spChg chg="del mod">
          <ac:chgData name="Shegufta Ahsan" userId="a972ddd70579ae41" providerId="LiveId" clId="{9A8F116A-7F73-45FE-993D-706649E13631}" dt="2020-05-06T02:18:29.328" v="126" actId="478"/>
          <ac:spMkLst>
            <pc:docMk/>
            <pc:sldMk cId="109857222" sldId="257"/>
            <ac:spMk id="4" creationId="{0363F06C-FF4C-4634-8F96-4706927609E7}"/>
          </ac:spMkLst>
        </pc:spChg>
        <pc:spChg chg="add mod">
          <ac:chgData name="Shegufta Ahsan" userId="a972ddd70579ae41" providerId="LiveId" clId="{9A8F116A-7F73-45FE-993D-706649E13631}" dt="2020-05-06T02:19:30.367" v="152" actId="1076"/>
          <ac:spMkLst>
            <pc:docMk/>
            <pc:sldMk cId="109857222" sldId="257"/>
            <ac:spMk id="5" creationId="{19C5E44A-7CD9-4387-88CA-35154667C74E}"/>
          </ac:spMkLst>
        </pc:spChg>
        <pc:spChg chg="del">
          <ac:chgData name="Shegufta Ahsan" userId="a972ddd70579ae41" providerId="LiveId" clId="{9A8F116A-7F73-45FE-993D-706649E13631}" dt="2020-05-06T02:17:50.561" v="93" actId="478"/>
          <ac:spMkLst>
            <pc:docMk/>
            <pc:sldMk cId="109857222" sldId="257"/>
            <ac:spMk id="7" creationId="{450DD239-11A3-45FA-933B-45B77443C3F7}"/>
          </ac:spMkLst>
        </pc:spChg>
        <pc:spChg chg="add mod">
          <ac:chgData name="Shegufta Ahsan" userId="a972ddd70579ae41" providerId="LiveId" clId="{9A8F116A-7F73-45FE-993D-706649E13631}" dt="2020-05-06T02:19:45.057" v="154" actId="207"/>
          <ac:spMkLst>
            <pc:docMk/>
            <pc:sldMk cId="109857222" sldId="257"/>
            <ac:spMk id="8" creationId="{3B2B5D27-CDC3-4908-B833-2EF230B5D325}"/>
          </ac:spMkLst>
        </pc:spChg>
        <pc:picChg chg="mod">
          <ac:chgData name="Shegufta Ahsan" userId="a972ddd70579ae41" providerId="LiveId" clId="{9A8F116A-7F73-45FE-993D-706649E13631}" dt="2020-05-06T02:19:10.057" v="150" actId="1076"/>
          <ac:picMkLst>
            <pc:docMk/>
            <pc:sldMk cId="109857222" sldId="257"/>
            <ac:picMk id="6" creationId="{511359E6-CBD8-4EC7-8CEA-BCC895F41DB2}"/>
          </ac:picMkLst>
        </pc:picChg>
      </pc:sldChg>
      <pc:sldChg chg="addSp delSp modSp new del mod">
        <pc:chgData name="Shegufta Ahsan" userId="a972ddd70579ae41" providerId="LiveId" clId="{9A8F116A-7F73-45FE-993D-706649E13631}" dt="2020-05-06T02:48:24.864" v="486" actId="47"/>
        <pc:sldMkLst>
          <pc:docMk/>
          <pc:sldMk cId="3509658139" sldId="258"/>
        </pc:sldMkLst>
        <pc:spChg chg="mod">
          <ac:chgData name="Shegufta Ahsan" userId="a972ddd70579ae41" providerId="LiveId" clId="{9A8F116A-7F73-45FE-993D-706649E13631}" dt="2020-05-06T02:47:40.544" v="433" actId="20577"/>
          <ac:spMkLst>
            <pc:docMk/>
            <pc:sldMk cId="3509658139" sldId="258"/>
            <ac:spMk id="2" creationId="{87BE57AE-01B8-4233-93AC-E86EF34C3741}"/>
          </ac:spMkLst>
        </pc:spChg>
        <pc:spChg chg="del">
          <ac:chgData name="Shegufta Ahsan" userId="a972ddd70579ae41" providerId="LiveId" clId="{9A8F116A-7F73-45FE-993D-706649E13631}" dt="2020-05-06T02:30:07.672" v="261" actId="478"/>
          <ac:spMkLst>
            <pc:docMk/>
            <pc:sldMk cId="3509658139" sldId="258"/>
            <ac:spMk id="3" creationId="{D0FCEE1F-C479-42A8-BA2E-8659B7BCDCE9}"/>
          </ac:spMkLst>
        </pc:spChg>
        <pc:spChg chg="add del mod">
          <ac:chgData name="Shegufta Ahsan" userId="a972ddd70579ae41" providerId="LiveId" clId="{9A8F116A-7F73-45FE-993D-706649E13631}" dt="2020-05-06T02:30:18.482" v="264" actId="478"/>
          <ac:spMkLst>
            <pc:docMk/>
            <pc:sldMk cId="3509658139" sldId="258"/>
            <ac:spMk id="7" creationId="{2E77F417-44F2-4BE7-99F5-750F35B63BE9}"/>
          </ac:spMkLst>
        </pc:spChg>
        <pc:spChg chg="add del mod topLvl">
          <ac:chgData name="Shegufta Ahsan" userId="a972ddd70579ae41" providerId="LiveId" clId="{9A8F116A-7F73-45FE-993D-706649E13631}" dt="2020-05-06T02:30:20.152" v="265" actId="478"/>
          <ac:spMkLst>
            <pc:docMk/>
            <pc:sldMk cId="3509658139" sldId="258"/>
            <ac:spMk id="8" creationId="{7BC34D31-80A0-447F-AF8E-23FEC46C05C3}"/>
          </ac:spMkLst>
        </pc:spChg>
        <pc:spChg chg="add mod">
          <ac:chgData name="Shegufta Ahsan" userId="a972ddd70579ae41" providerId="LiveId" clId="{9A8F116A-7F73-45FE-993D-706649E13631}" dt="2020-05-06T02:30:08.202" v="262"/>
          <ac:spMkLst>
            <pc:docMk/>
            <pc:sldMk cId="3509658139" sldId="258"/>
            <ac:spMk id="9" creationId="{5F698D14-8128-4884-86C7-74FC7950E75B}"/>
          </ac:spMkLst>
        </pc:spChg>
        <pc:spChg chg="add mod">
          <ac:chgData name="Shegufta Ahsan" userId="a972ddd70579ae41" providerId="LiveId" clId="{9A8F116A-7F73-45FE-993D-706649E13631}" dt="2020-05-06T02:30:08.202" v="262"/>
          <ac:spMkLst>
            <pc:docMk/>
            <pc:sldMk cId="3509658139" sldId="258"/>
            <ac:spMk id="12" creationId="{C8FC69CA-4804-449D-974B-DD9E7D1A7597}"/>
          </ac:spMkLst>
        </pc:spChg>
        <pc:spChg chg="add mod">
          <ac:chgData name="Shegufta Ahsan" userId="a972ddd70579ae41" providerId="LiveId" clId="{9A8F116A-7F73-45FE-993D-706649E13631}" dt="2020-05-06T02:30:08.202" v="262"/>
          <ac:spMkLst>
            <pc:docMk/>
            <pc:sldMk cId="3509658139" sldId="258"/>
            <ac:spMk id="13" creationId="{6A0F6707-BD1C-48BB-8479-FC33A026E168}"/>
          </ac:spMkLst>
        </pc:spChg>
        <pc:spChg chg="add mod">
          <ac:chgData name="Shegufta Ahsan" userId="a972ddd70579ae41" providerId="LiveId" clId="{9A8F116A-7F73-45FE-993D-706649E13631}" dt="2020-05-06T02:30:08.202" v="262"/>
          <ac:spMkLst>
            <pc:docMk/>
            <pc:sldMk cId="3509658139" sldId="258"/>
            <ac:spMk id="14" creationId="{7D018885-8161-4D4D-94F8-B17C53AC6119}"/>
          </ac:spMkLst>
        </pc:spChg>
        <pc:spChg chg="add mod">
          <ac:chgData name="Shegufta Ahsan" userId="a972ddd70579ae41" providerId="LiveId" clId="{9A8F116A-7F73-45FE-993D-706649E13631}" dt="2020-05-06T02:30:08.202" v="262"/>
          <ac:spMkLst>
            <pc:docMk/>
            <pc:sldMk cId="3509658139" sldId="258"/>
            <ac:spMk id="15" creationId="{C76B562A-4222-46B5-A5B0-4F73DC1725D9}"/>
          </ac:spMkLst>
        </pc:spChg>
        <pc:spChg chg="add mod">
          <ac:chgData name="Shegufta Ahsan" userId="a972ddd70579ae41" providerId="LiveId" clId="{9A8F116A-7F73-45FE-993D-706649E13631}" dt="2020-05-06T02:30:08.202" v="262"/>
          <ac:spMkLst>
            <pc:docMk/>
            <pc:sldMk cId="3509658139" sldId="258"/>
            <ac:spMk id="16" creationId="{C5A4AAC2-F03C-43AF-8A2E-25E279F23596}"/>
          </ac:spMkLst>
        </pc:spChg>
        <pc:spChg chg="add mod">
          <ac:chgData name="Shegufta Ahsan" userId="a972ddd70579ae41" providerId="LiveId" clId="{9A8F116A-7F73-45FE-993D-706649E13631}" dt="2020-05-06T02:30:08.202" v="262"/>
          <ac:spMkLst>
            <pc:docMk/>
            <pc:sldMk cId="3509658139" sldId="258"/>
            <ac:spMk id="17" creationId="{B357E0DC-2416-4833-94F4-D74FE1A9EE13}"/>
          </ac:spMkLst>
        </pc:spChg>
        <pc:spChg chg="add mod">
          <ac:chgData name="Shegufta Ahsan" userId="a972ddd70579ae41" providerId="LiveId" clId="{9A8F116A-7F73-45FE-993D-706649E13631}" dt="2020-05-06T02:30:08.202" v="262"/>
          <ac:spMkLst>
            <pc:docMk/>
            <pc:sldMk cId="3509658139" sldId="258"/>
            <ac:spMk id="18" creationId="{FD17434C-2D1C-4808-A054-CB2E4EB842AC}"/>
          </ac:spMkLst>
        </pc:spChg>
        <pc:spChg chg="add mod">
          <ac:chgData name="Shegufta Ahsan" userId="a972ddd70579ae41" providerId="LiveId" clId="{9A8F116A-7F73-45FE-993D-706649E13631}" dt="2020-05-06T02:30:08.202" v="262"/>
          <ac:spMkLst>
            <pc:docMk/>
            <pc:sldMk cId="3509658139" sldId="258"/>
            <ac:spMk id="19" creationId="{A2FFCCFF-FEC6-4CC8-B9EC-0C961D59D537}"/>
          </ac:spMkLst>
        </pc:spChg>
        <pc:spChg chg="add mod">
          <ac:chgData name="Shegufta Ahsan" userId="a972ddd70579ae41" providerId="LiveId" clId="{9A8F116A-7F73-45FE-993D-706649E13631}" dt="2020-05-06T02:30:08.202" v="262"/>
          <ac:spMkLst>
            <pc:docMk/>
            <pc:sldMk cId="3509658139" sldId="258"/>
            <ac:spMk id="20" creationId="{A4D7809D-1590-48A9-9289-29EE9C891405}"/>
          </ac:spMkLst>
        </pc:spChg>
        <pc:spChg chg="add mod">
          <ac:chgData name="Shegufta Ahsan" userId="a972ddd70579ae41" providerId="LiveId" clId="{9A8F116A-7F73-45FE-993D-706649E13631}" dt="2020-05-06T02:30:08.202" v="262"/>
          <ac:spMkLst>
            <pc:docMk/>
            <pc:sldMk cId="3509658139" sldId="258"/>
            <ac:spMk id="21" creationId="{C5D9C3DD-DEBE-46D6-85D7-6598BDF021B9}"/>
          </ac:spMkLst>
        </pc:spChg>
        <pc:spChg chg="add mod">
          <ac:chgData name="Shegufta Ahsan" userId="a972ddd70579ae41" providerId="LiveId" clId="{9A8F116A-7F73-45FE-993D-706649E13631}" dt="2020-05-06T02:30:08.202" v="262"/>
          <ac:spMkLst>
            <pc:docMk/>
            <pc:sldMk cId="3509658139" sldId="258"/>
            <ac:spMk id="22" creationId="{2DEA1C1A-388E-4DC0-9C2D-D041A27AD6CA}"/>
          </ac:spMkLst>
        </pc:spChg>
        <pc:spChg chg="add mod">
          <ac:chgData name="Shegufta Ahsan" userId="a972ddd70579ae41" providerId="LiveId" clId="{9A8F116A-7F73-45FE-993D-706649E13631}" dt="2020-05-06T02:30:08.202" v="262"/>
          <ac:spMkLst>
            <pc:docMk/>
            <pc:sldMk cId="3509658139" sldId="258"/>
            <ac:spMk id="23" creationId="{27C76882-6D45-479C-97CA-3CC1E563E01C}"/>
          </ac:spMkLst>
        </pc:spChg>
        <pc:spChg chg="add mod">
          <ac:chgData name="Shegufta Ahsan" userId="a972ddd70579ae41" providerId="LiveId" clId="{9A8F116A-7F73-45FE-993D-706649E13631}" dt="2020-05-06T02:30:08.202" v="262"/>
          <ac:spMkLst>
            <pc:docMk/>
            <pc:sldMk cId="3509658139" sldId="258"/>
            <ac:spMk id="24" creationId="{72F324E0-F810-4810-A0B6-EF7106D81C84}"/>
          </ac:spMkLst>
        </pc:spChg>
        <pc:spChg chg="add mod">
          <ac:chgData name="Shegufta Ahsan" userId="a972ddd70579ae41" providerId="LiveId" clId="{9A8F116A-7F73-45FE-993D-706649E13631}" dt="2020-05-06T02:30:08.202" v="262"/>
          <ac:spMkLst>
            <pc:docMk/>
            <pc:sldMk cId="3509658139" sldId="258"/>
            <ac:spMk id="25" creationId="{C566BB02-E1D7-4FA6-80CD-AC6827A4A424}"/>
          </ac:spMkLst>
        </pc:spChg>
        <pc:spChg chg="add mod">
          <ac:chgData name="Shegufta Ahsan" userId="a972ddd70579ae41" providerId="LiveId" clId="{9A8F116A-7F73-45FE-993D-706649E13631}" dt="2020-05-06T02:30:08.202" v="262"/>
          <ac:spMkLst>
            <pc:docMk/>
            <pc:sldMk cId="3509658139" sldId="258"/>
            <ac:spMk id="26" creationId="{DDA17F90-60D8-4879-A933-010175780451}"/>
          </ac:spMkLst>
        </pc:spChg>
        <pc:spChg chg="add mod">
          <ac:chgData name="Shegufta Ahsan" userId="a972ddd70579ae41" providerId="LiveId" clId="{9A8F116A-7F73-45FE-993D-706649E13631}" dt="2020-05-06T02:30:08.202" v="262"/>
          <ac:spMkLst>
            <pc:docMk/>
            <pc:sldMk cId="3509658139" sldId="258"/>
            <ac:spMk id="27" creationId="{9D286BE7-E73F-47CB-8107-121F02A4E9ED}"/>
          </ac:spMkLst>
        </pc:spChg>
        <pc:spChg chg="add mod">
          <ac:chgData name="Shegufta Ahsan" userId="a972ddd70579ae41" providerId="LiveId" clId="{9A8F116A-7F73-45FE-993D-706649E13631}" dt="2020-05-06T02:30:08.202" v="262"/>
          <ac:spMkLst>
            <pc:docMk/>
            <pc:sldMk cId="3509658139" sldId="258"/>
            <ac:spMk id="31" creationId="{3158E967-E29C-4188-BF59-972D3221059F}"/>
          </ac:spMkLst>
        </pc:spChg>
        <pc:spChg chg="add mod">
          <ac:chgData name="Shegufta Ahsan" userId="a972ddd70579ae41" providerId="LiveId" clId="{9A8F116A-7F73-45FE-993D-706649E13631}" dt="2020-05-06T02:30:08.202" v="262"/>
          <ac:spMkLst>
            <pc:docMk/>
            <pc:sldMk cId="3509658139" sldId="258"/>
            <ac:spMk id="32" creationId="{FBF4E6EA-D2EB-4BB9-B53E-AF7FED7A0564}"/>
          </ac:spMkLst>
        </pc:spChg>
        <pc:spChg chg="add mod">
          <ac:chgData name="Shegufta Ahsan" userId="a972ddd70579ae41" providerId="LiveId" clId="{9A8F116A-7F73-45FE-993D-706649E13631}" dt="2020-05-06T02:30:08.202" v="262"/>
          <ac:spMkLst>
            <pc:docMk/>
            <pc:sldMk cId="3509658139" sldId="258"/>
            <ac:spMk id="33" creationId="{67961483-F98A-4C30-89D0-D2B495D97257}"/>
          </ac:spMkLst>
        </pc:spChg>
        <pc:spChg chg="add mod">
          <ac:chgData name="Shegufta Ahsan" userId="a972ddd70579ae41" providerId="LiveId" clId="{9A8F116A-7F73-45FE-993D-706649E13631}" dt="2020-05-06T02:30:08.202" v="262"/>
          <ac:spMkLst>
            <pc:docMk/>
            <pc:sldMk cId="3509658139" sldId="258"/>
            <ac:spMk id="34" creationId="{D03D65F3-129E-4D0B-ADE2-C3DC85F442AB}"/>
          </ac:spMkLst>
        </pc:spChg>
        <pc:spChg chg="add mod">
          <ac:chgData name="Shegufta Ahsan" userId="a972ddd70579ae41" providerId="LiveId" clId="{9A8F116A-7F73-45FE-993D-706649E13631}" dt="2020-05-06T02:30:08.202" v="262"/>
          <ac:spMkLst>
            <pc:docMk/>
            <pc:sldMk cId="3509658139" sldId="258"/>
            <ac:spMk id="35" creationId="{614E91DB-EE8A-40CB-A382-F0BB88057851}"/>
          </ac:spMkLst>
        </pc:spChg>
        <pc:spChg chg="add mod">
          <ac:chgData name="Shegufta Ahsan" userId="a972ddd70579ae41" providerId="LiveId" clId="{9A8F116A-7F73-45FE-993D-706649E13631}" dt="2020-05-06T02:30:08.202" v="262"/>
          <ac:spMkLst>
            <pc:docMk/>
            <pc:sldMk cId="3509658139" sldId="258"/>
            <ac:spMk id="36" creationId="{5769205E-0F3A-4209-82D6-4B24657C9373}"/>
          </ac:spMkLst>
        </pc:spChg>
        <pc:spChg chg="add mod">
          <ac:chgData name="Shegufta Ahsan" userId="a972ddd70579ae41" providerId="LiveId" clId="{9A8F116A-7F73-45FE-993D-706649E13631}" dt="2020-05-06T02:30:08.202" v="262"/>
          <ac:spMkLst>
            <pc:docMk/>
            <pc:sldMk cId="3509658139" sldId="258"/>
            <ac:spMk id="37" creationId="{6E2FA873-A0FE-473E-ADB6-42A1867FE576}"/>
          </ac:spMkLst>
        </pc:spChg>
        <pc:spChg chg="add mod">
          <ac:chgData name="Shegufta Ahsan" userId="a972ddd70579ae41" providerId="LiveId" clId="{9A8F116A-7F73-45FE-993D-706649E13631}" dt="2020-05-06T02:30:08.202" v="262"/>
          <ac:spMkLst>
            <pc:docMk/>
            <pc:sldMk cId="3509658139" sldId="258"/>
            <ac:spMk id="38" creationId="{2973BFEE-AF95-4EB0-968F-43B72E659725}"/>
          </ac:spMkLst>
        </pc:spChg>
        <pc:spChg chg="add mod">
          <ac:chgData name="Shegufta Ahsan" userId="a972ddd70579ae41" providerId="LiveId" clId="{9A8F116A-7F73-45FE-993D-706649E13631}" dt="2020-05-06T02:30:08.202" v="262"/>
          <ac:spMkLst>
            <pc:docMk/>
            <pc:sldMk cId="3509658139" sldId="258"/>
            <ac:spMk id="39" creationId="{223B4249-2EAB-48B5-9FC2-0A28EAA4D4CF}"/>
          </ac:spMkLst>
        </pc:spChg>
        <pc:spChg chg="add mod">
          <ac:chgData name="Shegufta Ahsan" userId="a972ddd70579ae41" providerId="LiveId" clId="{9A8F116A-7F73-45FE-993D-706649E13631}" dt="2020-05-06T02:30:08.202" v="262"/>
          <ac:spMkLst>
            <pc:docMk/>
            <pc:sldMk cId="3509658139" sldId="258"/>
            <ac:spMk id="45" creationId="{F3340159-AA26-4ABA-964C-AA807C2BC1A2}"/>
          </ac:spMkLst>
        </pc:spChg>
        <pc:spChg chg="add mod">
          <ac:chgData name="Shegufta Ahsan" userId="a972ddd70579ae41" providerId="LiveId" clId="{9A8F116A-7F73-45FE-993D-706649E13631}" dt="2020-05-06T02:30:08.202" v="262"/>
          <ac:spMkLst>
            <pc:docMk/>
            <pc:sldMk cId="3509658139" sldId="258"/>
            <ac:spMk id="46" creationId="{86ED295B-BB88-467C-A0CE-849549991711}"/>
          </ac:spMkLst>
        </pc:spChg>
        <pc:spChg chg="add mod">
          <ac:chgData name="Shegufta Ahsan" userId="a972ddd70579ae41" providerId="LiveId" clId="{9A8F116A-7F73-45FE-993D-706649E13631}" dt="2020-05-06T02:30:08.202" v="262"/>
          <ac:spMkLst>
            <pc:docMk/>
            <pc:sldMk cId="3509658139" sldId="258"/>
            <ac:spMk id="47" creationId="{E6CB0F7A-7554-4195-8031-19B24246B688}"/>
          </ac:spMkLst>
        </pc:spChg>
        <pc:spChg chg="add mod">
          <ac:chgData name="Shegufta Ahsan" userId="a972ddd70579ae41" providerId="LiveId" clId="{9A8F116A-7F73-45FE-993D-706649E13631}" dt="2020-05-06T02:30:08.202" v="262"/>
          <ac:spMkLst>
            <pc:docMk/>
            <pc:sldMk cId="3509658139" sldId="258"/>
            <ac:spMk id="48" creationId="{07949B42-81DE-4CC9-9C69-49E4304DD2D3}"/>
          </ac:spMkLst>
        </pc:spChg>
        <pc:spChg chg="add mod">
          <ac:chgData name="Shegufta Ahsan" userId="a972ddd70579ae41" providerId="LiveId" clId="{9A8F116A-7F73-45FE-993D-706649E13631}" dt="2020-05-06T02:30:08.202" v="262"/>
          <ac:spMkLst>
            <pc:docMk/>
            <pc:sldMk cId="3509658139" sldId="258"/>
            <ac:spMk id="49" creationId="{DED01851-EE85-4BC1-AF9E-46700C08A378}"/>
          </ac:spMkLst>
        </pc:spChg>
        <pc:spChg chg="add mod">
          <ac:chgData name="Shegufta Ahsan" userId="a972ddd70579ae41" providerId="LiveId" clId="{9A8F116A-7F73-45FE-993D-706649E13631}" dt="2020-05-06T02:30:08.202" v="262"/>
          <ac:spMkLst>
            <pc:docMk/>
            <pc:sldMk cId="3509658139" sldId="258"/>
            <ac:spMk id="50" creationId="{120DB37B-AD65-4E77-AF6F-94F3A78F8C17}"/>
          </ac:spMkLst>
        </pc:spChg>
        <pc:spChg chg="add mod">
          <ac:chgData name="Shegufta Ahsan" userId="a972ddd70579ae41" providerId="LiveId" clId="{9A8F116A-7F73-45FE-993D-706649E13631}" dt="2020-05-06T02:30:08.202" v="262"/>
          <ac:spMkLst>
            <pc:docMk/>
            <pc:sldMk cId="3509658139" sldId="258"/>
            <ac:spMk id="51" creationId="{09EB0EF3-C48A-4D45-8582-38647B1CC3CA}"/>
          </ac:spMkLst>
        </pc:spChg>
        <pc:spChg chg="add mod">
          <ac:chgData name="Shegufta Ahsan" userId="a972ddd70579ae41" providerId="LiveId" clId="{9A8F116A-7F73-45FE-993D-706649E13631}" dt="2020-05-06T02:30:08.202" v="262"/>
          <ac:spMkLst>
            <pc:docMk/>
            <pc:sldMk cId="3509658139" sldId="258"/>
            <ac:spMk id="52" creationId="{65E2FAFF-561D-47BA-B0CD-A4038C330E13}"/>
          </ac:spMkLst>
        </pc:spChg>
        <pc:spChg chg="add mod">
          <ac:chgData name="Shegufta Ahsan" userId="a972ddd70579ae41" providerId="LiveId" clId="{9A8F116A-7F73-45FE-993D-706649E13631}" dt="2020-05-06T02:30:08.202" v="262"/>
          <ac:spMkLst>
            <pc:docMk/>
            <pc:sldMk cId="3509658139" sldId="258"/>
            <ac:spMk id="53" creationId="{5A2B69C0-F25A-451C-BA83-EC154FCABB0C}"/>
          </ac:spMkLst>
        </pc:spChg>
        <pc:spChg chg="add mod">
          <ac:chgData name="Shegufta Ahsan" userId="a972ddd70579ae41" providerId="LiveId" clId="{9A8F116A-7F73-45FE-993D-706649E13631}" dt="2020-05-06T02:30:08.202" v="262"/>
          <ac:spMkLst>
            <pc:docMk/>
            <pc:sldMk cId="3509658139" sldId="258"/>
            <ac:spMk id="54" creationId="{3F2DA87E-5698-42AA-9A90-FB93A25200D2}"/>
          </ac:spMkLst>
        </pc:spChg>
        <pc:spChg chg="add del">
          <ac:chgData name="Shegufta Ahsan" userId="a972ddd70579ae41" providerId="LiveId" clId="{9A8F116A-7F73-45FE-993D-706649E13631}" dt="2020-05-06T02:30:29.992" v="267" actId="11529"/>
          <ac:spMkLst>
            <pc:docMk/>
            <pc:sldMk cId="3509658139" sldId="258"/>
            <ac:spMk id="55" creationId="{1847BADC-B766-417D-8784-C02A000C124E}"/>
          </ac:spMkLst>
        </pc:spChg>
        <pc:spChg chg="add del mod">
          <ac:chgData name="Shegufta Ahsan" userId="a972ddd70579ae41" providerId="LiveId" clId="{9A8F116A-7F73-45FE-993D-706649E13631}" dt="2020-05-06T02:48:20.705" v="484" actId="21"/>
          <ac:spMkLst>
            <pc:docMk/>
            <pc:sldMk cId="3509658139" sldId="258"/>
            <ac:spMk id="56" creationId="{3803A94C-C825-4E1C-81C1-8B9AD2D74924}"/>
          </ac:spMkLst>
        </pc:spChg>
        <pc:spChg chg="mod">
          <ac:chgData name="Shegufta Ahsan" userId="a972ddd70579ae41" providerId="LiveId" clId="{9A8F116A-7F73-45FE-993D-706649E13631}" dt="2020-05-06T02:31:23.771" v="277"/>
          <ac:spMkLst>
            <pc:docMk/>
            <pc:sldMk cId="3509658139" sldId="258"/>
            <ac:spMk id="58" creationId="{F3AD3DAB-9C2E-4198-951A-76ACD24F38D1}"/>
          </ac:spMkLst>
        </pc:spChg>
        <pc:spChg chg="mod">
          <ac:chgData name="Shegufta Ahsan" userId="a972ddd70579ae41" providerId="LiveId" clId="{9A8F116A-7F73-45FE-993D-706649E13631}" dt="2020-05-06T02:31:23.771" v="277"/>
          <ac:spMkLst>
            <pc:docMk/>
            <pc:sldMk cId="3509658139" sldId="258"/>
            <ac:spMk id="61" creationId="{5D04AE7B-DB46-486A-8F09-8C3D7124E39B}"/>
          </ac:spMkLst>
        </pc:spChg>
        <pc:spChg chg="mod">
          <ac:chgData name="Shegufta Ahsan" userId="a972ddd70579ae41" providerId="LiveId" clId="{9A8F116A-7F73-45FE-993D-706649E13631}" dt="2020-05-06T02:31:23.771" v="277"/>
          <ac:spMkLst>
            <pc:docMk/>
            <pc:sldMk cId="3509658139" sldId="258"/>
            <ac:spMk id="62" creationId="{65642A6C-E516-4F38-BA31-1C356E862879}"/>
          </ac:spMkLst>
        </pc:spChg>
        <pc:spChg chg="mod">
          <ac:chgData name="Shegufta Ahsan" userId="a972ddd70579ae41" providerId="LiveId" clId="{9A8F116A-7F73-45FE-993D-706649E13631}" dt="2020-05-06T02:31:23.771" v="277"/>
          <ac:spMkLst>
            <pc:docMk/>
            <pc:sldMk cId="3509658139" sldId="258"/>
            <ac:spMk id="63" creationId="{41F1984F-DD08-4C8C-A413-F0B457A6BCAD}"/>
          </ac:spMkLst>
        </pc:spChg>
        <pc:spChg chg="mod">
          <ac:chgData name="Shegufta Ahsan" userId="a972ddd70579ae41" providerId="LiveId" clId="{9A8F116A-7F73-45FE-993D-706649E13631}" dt="2020-05-06T02:31:23.771" v="277"/>
          <ac:spMkLst>
            <pc:docMk/>
            <pc:sldMk cId="3509658139" sldId="258"/>
            <ac:spMk id="64" creationId="{7B534059-54A6-47B3-A47C-E90EB215A8A7}"/>
          </ac:spMkLst>
        </pc:spChg>
        <pc:spChg chg="mod">
          <ac:chgData name="Shegufta Ahsan" userId="a972ddd70579ae41" providerId="LiveId" clId="{9A8F116A-7F73-45FE-993D-706649E13631}" dt="2020-05-06T02:31:23.771" v="277"/>
          <ac:spMkLst>
            <pc:docMk/>
            <pc:sldMk cId="3509658139" sldId="258"/>
            <ac:spMk id="65" creationId="{5B1F7D6B-105D-4B51-84E7-407FE761900C}"/>
          </ac:spMkLst>
        </pc:spChg>
        <pc:spChg chg="mod">
          <ac:chgData name="Shegufta Ahsan" userId="a972ddd70579ae41" providerId="LiveId" clId="{9A8F116A-7F73-45FE-993D-706649E13631}" dt="2020-05-06T02:31:23.771" v="277"/>
          <ac:spMkLst>
            <pc:docMk/>
            <pc:sldMk cId="3509658139" sldId="258"/>
            <ac:spMk id="66" creationId="{85204A17-36C5-41DB-9B22-FBFBC813AC7F}"/>
          </ac:spMkLst>
        </pc:spChg>
        <pc:spChg chg="mod">
          <ac:chgData name="Shegufta Ahsan" userId="a972ddd70579ae41" providerId="LiveId" clId="{9A8F116A-7F73-45FE-993D-706649E13631}" dt="2020-05-06T02:31:23.771" v="277"/>
          <ac:spMkLst>
            <pc:docMk/>
            <pc:sldMk cId="3509658139" sldId="258"/>
            <ac:spMk id="67" creationId="{EAF825F4-D552-4B7B-A6FC-1BA8F673F633}"/>
          </ac:spMkLst>
        </pc:spChg>
        <pc:spChg chg="mod">
          <ac:chgData name="Shegufta Ahsan" userId="a972ddd70579ae41" providerId="LiveId" clId="{9A8F116A-7F73-45FE-993D-706649E13631}" dt="2020-05-06T02:31:23.771" v="277"/>
          <ac:spMkLst>
            <pc:docMk/>
            <pc:sldMk cId="3509658139" sldId="258"/>
            <ac:spMk id="68" creationId="{39463FE4-CCB2-4737-9F02-A7A34F5F9C85}"/>
          </ac:spMkLst>
        </pc:spChg>
        <pc:spChg chg="mod">
          <ac:chgData name="Shegufta Ahsan" userId="a972ddd70579ae41" providerId="LiveId" clId="{9A8F116A-7F73-45FE-993D-706649E13631}" dt="2020-05-06T02:31:23.771" v="277"/>
          <ac:spMkLst>
            <pc:docMk/>
            <pc:sldMk cId="3509658139" sldId="258"/>
            <ac:spMk id="69" creationId="{B08A3888-08DC-49B8-B499-6EFBCAE5E799}"/>
          </ac:spMkLst>
        </pc:spChg>
        <pc:spChg chg="mod">
          <ac:chgData name="Shegufta Ahsan" userId="a972ddd70579ae41" providerId="LiveId" clId="{9A8F116A-7F73-45FE-993D-706649E13631}" dt="2020-05-06T02:31:23.771" v="277"/>
          <ac:spMkLst>
            <pc:docMk/>
            <pc:sldMk cId="3509658139" sldId="258"/>
            <ac:spMk id="70" creationId="{B4C2E20B-CC1F-4F8D-BEF9-63F5D7404455}"/>
          </ac:spMkLst>
        </pc:spChg>
        <pc:spChg chg="mod">
          <ac:chgData name="Shegufta Ahsan" userId="a972ddd70579ae41" providerId="LiveId" clId="{9A8F116A-7F73-45FE-993D-706649E13631}" dt="2020-05-06T02:31:23.771" v="277"/>
          <ac:spMkLst>
            <pc:docMk/>
            <pc:sldMk cId="3509658139" sldId="258"/>
            <ac:spMk id="71" creationId="{DF003FC6-8471-43C7-8661-1324A6F653CA}"/>
          </ac:spMkLst>
        </pc:spChg>
        <pc:spChg chg="mod">
          <ac:chgData name="Shegufta Ahsan" userId="a972ddd70579ae41" providerId="LiveId" clId="{9A8F116A-7F73-45FE-993D-706649E13631}" dt="2020-05-06T02:31:23.771" v="277"/>
          <ac:spMkLst>
            <pc:docMk/>
            <pc:sldMk cId="3509658139" sldId="258"/>
            <ac:spMk id="72" creationId="{329615AE-28B1-4219-8244-7114E05B6DD8}"/>
          </ac:spMkLst>
        </pc:spChg>
        <pc:spChg chg="mod">
          <ac:chgData name="Shegufta Ahsan" userId="a972ddd70579ae41" providerId="LiveId" clId="{9A8F116A-7F73-45FE-993D-706649E13631}" dt="2020-05-06T02:31:23.771" v="277"/>
          <ac:spMkLst>
            <pc:docMk/>
            <pc:sldMk cId="3509658139" sldId="258"/>
            <ac:spMk id="73" creationId="{7CD03DA4-316E-4997-BD84-678E8A9465F8}"/>
          </ac:spMkLst>
        </pc:spChg>
        <pc:spChg chg="mod">
          <ac:chgData name="Shegufta Ahsan" userId="a972ddd70579ae41" providerId="LiveId" clId="{9A8F116A-7F73-45FE-993D-706649E13631}" dt="2020-05-06T02:31:23.771" v="277"/>
          <ac:spMkLst>
            <pc:docMk/>
            <pc:sldMk cId="3509658139" sldId="258"/>
            <ac:spMk id="74" creationId="{E6512340-0C7F-438F-9FB3-5A0504F87710}"/>
          </ac:spMkLst>
        </pc:spChg>
        <pc:spChg chg="mod">
          <ac:chgData name="Shegufta Ahsan" userId="a972ddd70579ae41" providerId="LiveId" clId="{9A8F116A-7F73-45FE-993D-706649E13631}" dt="2020-05-06T02:31:23.771" v="277"/>
          <ac:spMkLst>
            <pc:docMk/>
            <pc:sldMk cId="3509658139" sldId="258"/>
            <ac:spMk id="75" creationId="{6B613760-3597-49F5-B3DA-9C1711BC7A99}"/>
          </ac:spMkLst>
        </pc:spChg>
        <pc:spChg chg="mod">
          <ac:chgData name="Shegufta Ahsan" userId="a972ddd70579ae41" providerId="LiveId" clId="{9A8F116A-7F73-45FE-993D-706649E13631}" dt="2020-05-06T02:31:23.771" v="277"/>
          <ac:spMkLst>
            <pc:docMk/>
            <pc:sldMk cId="3509658139" sldId="258"/>
            <ac:spMk id="76" creationId="{94173AEC-F13C-4FCD-A61A-11C26711BA70}"/>
          </ac:spMkLst>
        </pc:spChg>
        <pc:spChg chg="mod">
          <ac:chgData name="Shegufta Ahsan" userId="a972ddd70579ae41" providerId="LiveId" clId="{9A8F116A-7F73-45FE-993D-706649E13631}" dt="2020-05-06T02:31:23.771" v="277"/>
          <ac:spMkLst>
            <pc:docMk/>
            <pc:sldMk cId="3509658139" sldId="258"/>
            <ac:spMk id="80" creationId="{A34D614B-5BC9-418B-BD64-48FA48AF1BD4}"/>
          </ac:spMkLst>
        </pc:spChg>
        <pc:spChg chg="mod">
          <ac:chgData name="Shegufta Ahsan" userId="a972ddd70579ae41" providerId="LiveId" clId="{9A8F116A-7F73-45FE-993D-706649E13631}" dt="2020-05-06T02:31:23.771" v="277"/>
          <ac:spMkLst>
            <pc:docMk/>
            <pc:sldMk cId="3509658139" sldId="258"/>
            <ac:spMk id="81" creationId="{F322FE9A-6930-495F-AE6D-A0CF8BEEBEC9}"/>
          </ac:spMkLst>
        </pc:spChg>
        <pc:spChg chg="mod">
          <ac:chgData name="Shegufta Ahsan" userId="a972ddd70579ae41" providerId="LiveId" clId="{9A8F116A-7F73-45FE-993D-706649E13631}" dt="2020-05-06T02:31:23.771" v="277"/>
          <ac:spMkLst>
            <pc:docMk/>
            <pc:sldMk cId="3509658139" sldId="258"/>
            <ac:spMk id="82" creationId="{B4766BEB-57A9-44B6-9302-0BFE5A3A441B}"/>
          </ac:spMkLst>
        </pc:spChg>
        <pc:spChg chg="mod">
          <ac:chgData name="Shegufta Ahsan" userId="a972ddd70579ae41" providerId="LiveId" clId="{9A8F116A-7F73-45FE-993D-706649E13631}" dt="2020-05-06T02:31:23.771" v="277"/>
          <ac:spMkLst>
            <pc:docMk/>
            <pc:sldMk cId="3509658139" sldId="258"/>
            <ac:spMk id="83" creationId="{6C2354D0-26B3-41D9-B15E-1FED8D4F70AF}"/>
          </ac:spMkLst>
        </pc:spChg>
        <pc:spChg chg="mod">
          <ac:chgData name="Shegufta Ahsan" userId="a972ddd70579ae41" providerId="LiveId" clId="{9A8F116A-7F73-45FE-993D-706649E13631}" dt="2020-05-06T02:31:23.771" v="277"/>
          <ac:spMkLst>
            <pc:docMk/>
            <pc:sldMk cId="3509658139" sldId="258"/>
            <ac:spMk id="84" creationId="{2C85A9C7-9E4F-497F-81AB-DD0C104309B0}"/>
          </ac:spMkLst>
        </pc:spChg>
        <pc:spChg chg="mod">
          <ac:chgData name="Shegufta Ahsan" userId="a972ddd70579ae41" providerId="LiveId" clId="{9A8F116A-7F73-45FE-993D-706649E13631}" dt="2020-05-06T02:31:23.771" v="277"/>
          <ac:spMkLst>
            <pc:docMk/>
            <pc:sldMk cId="3509658139" sldId="258"/>
            <ac:spMk id="85" creationId="{FB72B591-F5F6-4C4F-8E88-6F178C845EDB}"/>
          </ac:spMkLst>
        </pc:spChg>
        <pc:spChg chg="mod">
          <ac:chgData name="Shegufta Ahsan" userId="a972ddd70579ae41" providerId="LiveId" clId="{9A8F116A-7F73-45FE-993D-706649E13631}" dt="2020-05-06T02:31:23.771" v="277"/>
          <ac:spMkLst>
            <pc:docMk/>
            <pc:sldMk cId="3509658139" sldId="258"/>
            <ac:spMk id="86" creationId="{82914460-E9CE-433F-986B-4E031EF7CF5A}"/>
          </ac:spMkLst>
        </pc:spChg>
        <pc:spChg chg="mod">
          <ac:chgData name="Shegufta Ahsan" userId="a972ddd70579ae41" providerId="LiveId" clId="{9A8F116A-7F73-45FE-993D-706649E13631}" dt="2020-05-06T02:31:23.771" v="277"/>
          <ac:spMkLst>
            <pc:docMk/>
            <pc:sldMk cId="3509658139" sldId="258"/>
            <ac:spMk id="87" creationId="{6F3E154A-C92D-4351-A02E-D93939052F85}"/>
          </ac:spMkLst>
        </pc:spChg>
        <pc:spChg chg="mod">
          <ac:chgData name="Shegufta Ahsan" userId="a972ddd70579ae41" providerId="LiveId" clId="{9A8F116A-7F73-45FE-993D-706649E13631}" dt="2020-05-06T02:31:23.771" v="277"/>
          <ac:spMkLst>
            <pc:docMk/>
            <pc:sldMk cId="3509658139" sldId="258"/>
            <ac:spMk id="88" creationId="{D537442D-84DF-4830-B514-96420A33848B}"/>
          </ac:spMkLst>
        </pc:spChg>
        <pc:spChg chg="mod">
          <ac:chgData name="Shegufta Ahsan" userId="a972ddd70579ae41" providerId="LiveId" clId="{9A8F116A-7F73-45FE-993D-706649E13631}" dt="2020-05-06T02:31:23.771" v="277"/>
          <ac:spMkLst>
            <pc:docMk/>
            <pc:sldMk cId="3509658139" sldId="258"/>
            <ac:spMk id="94" creationId="{5990DD5D-543E-41E7-8C77-B135628968E6}"/>
          </ac:spMkLst>
        </pc:spChg>
        <pc:spChg chg="mod">
          <ac:chgData name="Shegufta Ahsan" userId="a972ddd70579ae41" providerId="LiveId" clId="{9A8F116A-7F73-45FE-993D-706649E13631}" dt="2020-05-06T02:31:23.771" v="277"/>
          <ac:spMkLst>
            <pc:docMk/>
            <pc:sldMk cId="3509658139" sldId="258"/>
            <ac:spMk id="95" creationId="{4FE023FB-94AF-460A-B44F-C7CDE9E269DB}"/>
          </ac:spMkLst>
        </pc:spChg>
        <pc:spChg chg="mod">
          <ac:chgData name="Shegufta Ahsan" userId="a972ddd70579ae41" providerId="LiveId" clId="{9A8F116A-7F73-45FE-993D-706649E13631}" dt="2020-05-06T02:31:23.771" v="277"/>
          <ac:spMkLst>
            <pc:docMk/>
            <pc:sldMk cId="3509658139" sldId="258"/>
            <ac:spMk id="96" creationId="{BF7E5538-2B13-4DD3-BC9C-BBCEE86AAE93}"/>
          </ac:spMkLst>
        </pc:spChg>
        <pc:spChg chg="mod">
          <ac:chgData name="Shegufta Ahsan" userId="a972ddd70579ae41" providerId="LiveId" clId="{9A8F116A-7F73-45FE-993D-706649E13631}" dt="2020-05-06T02:31:23.771" v="277"/>
          <ac:spMkLst>
            <pc:docMk/>
            <pc:sldMk cId="3509658139" sldId="258"/>
            <ac:spMk id="97" creationId="{7A0ABB49-F683-427C-AC90-6268594BF0B6}"/>
          </ac:spMkLst>
        </pc:spChg>
        <pc:spChg chg="mod">
          <ac:chgData name="Shegufta Ahsan" userId="a972ddd70579ae41" providerId="LiveId" clId="{9A8F116A-7F73-45FE-993D-706649E13631}" dt="2020-05-06T02:31:23.771" v="277"/>
          <ac:spMkLst>
            <pc:docMk/>
            <pc:sldMk cId="3509658139" sldId="258"/>
            <ac:spMk id="98" creationId="{FA5C2704-3DAB-4C13-8321-0A4DF91EB9E1}"/>
          </ac:spMkLst>
        </pc:spChg>
        <pc:spChg chg="mod">
          <ac:chgData name="Shegufta Ahsan" userId="a972ddd70579ae41" providerId="LiveId" clId="{9A8F116A-7F73-45FE-993D-706649E13631}" dt="2020-05-06T02:31:23.771" v="277"/>
          <ac:spMkLst>
            <pc:docMk/>
            <pc:sldMk cId="3509658139" sldId="258"/>
            <ac:spMk id="99" creationId="{46F36075-DD9E-4AE4-88FB-8343D2974D2E}"/>
          </ac:spMkLst>
        </pc:spChg>
        <pc:spChg chg="mod">
          <ac:chgData name="Shegufta Ahsan" userId="a972ddd70579ae41" providerId="LiveId" clId="{9A8F116A-7F73-45FE-993D-706649E13631}" dt="2020-05-06T02:31:23.771" v="277"/>
          <ac:spMkLst>
            <pc:docMk/>
            <pc:sldMk cId="3509658139" sldId="258"/>
            <ac:spMk id="100" creationId="{1A8DDC15-D900-463D-8A2C-699C2BA193F8}"/>
          </ac:spMkLst>
        </pc:spChg>
        <pc:spChg chg="mod">
          <ac:chgData name="Shegufta Ahsan" userId="a972ddd70579ae41" providerId="LiveId" clId="{9A8F116A-7F73-45FE-993D-706649E13631}" dt="2020-05-06T02:31:23.771" v="277"/>
          <ac:spMkLst>
            <pc:docMk/>
            <pc:sldMk cId="3509658139" sldId="258"/>
            <ac:spMk id="101" creationId="{9C97DDEB-7DCB-4E03-9A3C-5023C46456BC}"/>
          </ac:spMkLst>
        </pc:spChg>
        <pc:spChg chg="mod">
          <ac:chgData name="Shegufta Ahsan" userId="a972ddd70579ae41" providerId="LiveId" clId="{9A8F116A-7F73-45FE-993D-706649E13631}" dt="2020-05-06T02:31:23.771" v="277"/>
          <ac:spMkLst>
            <pc:docMk/>
            <pc:sldMk cId="3509658139" sldId="258"/>
            <ac:spMk id="102" creationId="{95C78578-432C-426F-A735-579C27D58A6C}"/>
          </ac:spMkLst>
        </pc:spChg>
        <pc:spChg chg="mod">
          <ac:chgData name="Shegufta Ahsan" userId="a972ddd70579ae41" providerId="LiveId" clId="{9A8F116A-7F73-45FE-993D-706649E13631}" dt="2020-05-06T02:31:23.771" v="277"/>
          <ac:spMkLst>
            <pc:docMk/>
            <pc:sldMk cId="3509658139" sldId="258"/>
            <ac:spMk id="103" creationId="{6D2B672A-0647-4139-A3E9-2AB68A3C77ED}"/>
          </ac:spMkLst>
        </pc:spChg>
        <pc:spChg chg="add del mod">
          <ac:chgData name="Shegufta Ahsan" userId="a972ddd70579ae41" providerId="LiveId" clId="{9A8F116A-7F73-45FE-993D-706649E13631}" dt="2020-05-06T02:33:09.771" v="292" actId="478"/>
          <ac:spMkLst>
            <pc:docMk/>
            <pc:sldMk cId="3509658139" sldId="258"/>
            <ac:spMk id="104" creationId="{87567EEC-4973-478C-88C1-1968B36F0026}"/>
          </ac:spMkLst>
        </pc:spChg>
        <pc:spChg chg="add del mod">
          <ac:chgData name="Shegufta Ahsan" userId="a972ddd70579ae41" providerId="LiveId" clId="{9A8F116A-7F73-45FE-993D-706649E13631}" dt="2020-05-06T02:48:20.705" v="484" actId="21"/>
          <ac:spMkLst>
            <pc:docMk/>
            <pc:sldMk cId="3509658139" sldId="258"/>
            <ac:spMk id="105" creationId="{0350D986-4473-4C7E-80BB-BE9773784EB8}"/>
          </ac:spMkLst>
        </pc:spChg>
        <pc:spChg chg="add del mod">
          <ac:chgData name="Shegufta Ahsan" userId="a972ddd70579ae41" providerId="LiveId" clId="{9A8F116A-7F73-45FE-993D-706649E13631}" dt="2020-05-06T02:48:20.705" v="484" actId="21"/>
          <ac:spMkLst>
            <pc:docMk/>
            <pc:sldMk cId="3509658139" sldId="258"/>
            <ac:spMk id="106" creationId="{EA85028E-F637-4409-9822-0C88DCE5745E}"/>
          </ac:spMkLst>
        </pc:spChg>
        <pc:spChg chg="add del mod">
          <ac:chgData name="Shegufta Ahsan" userId="a972ddd70579ae41" providerId="LiveId" clId="{9A8F116A-7F73-45FE-993D-706649E13631}" dt="2020-05-06T02:48:20.705" v="484" actId="21"/>
          <ac:spMkLst>
            <pc:docMk/>
            <pc:sldMk cId="3509658139" sldId="258"/>
            <ac:spMk id="107" creationId="{F16BA47C-643A-4140-8C83-807DA7EF10EB}"/>
          </ac:spMkLst>
        </pc:spChg>
        <pc:spChg chg="add del mod">
          <ac:chgData name="Shegufta Ahsan" userId="a972ddd70579ae41" providerId="LiveId" clId="{9A8F116A-7F73-45FE-993D-706649E13631}" dt="2020-05-06T02:48:20.705" v="484" actId="21"/>
          <ac:spMkLst>
            <pc:docMk/>
            <pc:sldMk cId="3509658139" sldId="258"/>
            <ac:spMk id="108" creationId="{07991D7A-FCD5-4CBC-8C1F-FF5A135F8BDF}"/>
          </ac:spMkLst>
        </pc:spChg>
        <pc:spChg chg="add del mod">
          <ac:chgData name="Shegufta Ahsan" userId="a972ddd70579ae41" providerId="LiveId" clId="{9A8F116A-7F73-45FE-993D-706649E13631}" dt="2020-05-06T02:37:12.209" v="358"/>
          <ac:spMkLst>
            <pc:docMk/>
            <pc:sldMk cId="3509658139" sldId="258"/>
            <ac:spMk id="109" creationId="{86D670A1-8AFE-49DB-BC76-A5F6D457D027}"/>
          </ac:spMkLst>
        </pc:spChg>
        <pc:spChg chg="add del mod">
          <ac:chgData name="Shegufta Ahsan" userId="a972ddd70579ae41" providerId="LiveId" clId="{9A8F116A-7F73-45FE-993D-706649E13631}" dt="2020-05-06T02:48:20.705" v="484" actId="21"/>
          <ac:spMkLst>
            <pc:docMk/>
            <pc:sldMk cId="3509658139" sldId="258"/>
            <ac:spMk id="110" creationId="{6FE3CE06-7871-4BCF-BB71-0BB29A2CB04D}"/>
          </ac:spMkLst>
        </pc:spChg>
        <pc:grpChg chg="add del mod">
          <ac:chgData name="Shegufta Ahsan" userId="a972ddd70579ae41" providerId="LiveId" clId="{9A8F116A-7F73-45FE-993D-706649E13631}" dt="2020-05-06T02:30:20.152" v="265" actId="478"/>
          <ac:grpSpMkLst>
            <pc:docMk/>
            <pc:sldMk cId="3509658139" sldId="258"/>
            <ac:grpSpMk id="4" creationId="{632F7A4B-F7F5-414C-9D54-CE14D70B42A9}"/>
          </ac:grpSpMkLst>
        </pc:grpChg>
        <pc:grpChg chg="add del mod topLvl">
          <ac:chgData name="Shegufta Ahsan" userId="a972ddd70579ae41" providerId="LiveId" clId="{9A8F116A-7F73-45FE-993D-706649E13631}" dt="2020-05-06T02:48:20.705" v="484" actId="21"/>
          <ac:grpSpMkLst>
            <pc:docMk/>
            <pc:sldMk cId="3509658139" sldId="258"/>
            <ac:grpSpMk id="5" creationId="{5CC379B4-FFE2-494B-B783-FCD945288596}"/>
          </ac:grpSpMkLst>
        </pc:grpChg>
        <pc:grpChg chg="add del mod">
          <ac:chgData name="Shegufta Ahsan" userId="a972ddd70579ae41" providerId="LiveId" clId="{9A8F116A-7F73-45FE-993D-706649E13631}" dt="2020-05-06T02:30:18.482" v="264" actId="478"/>
          <ac:grpSpMkLst>
            <pc:docMk/>
            <pc:sldMk cId="3509658139" sldId="258"/>
            <ac:grpSpMk id="6" creationId="{F40986C4-8DD5-4127-9387-48B6C81ADFD1}"/>
          </ac:grpSpMkLst>
        </pc:grpChg>
        <pc:grpChg chg="add mod">
          <ac:chgData name="Shegufta Ahsan" userId="a972ddd70579ae41" providerId="LiveId" clId="{9A8F116A-7F73-45FE-993D-706649E13631}" dt="2020-05-06T02:30:08.202" v="262"/>
          <ac:grpSpMkLst>
            <pc:docMk/>
            <pc:sldMk cId="3509658139" sldId="258"/>
            <ac:grpSpMk id="10" creationId="{038CDCD9-3FB7-418D-8A76-0D43C1B11F48}"/>
          </ac:grpSpMkLst>
        </pc:grpChg>
        <pc:grpChg chg="add mod">
          <ac:chgData name="Shegufta Ahsan" userId="a972ddd70579ae41" providerId="LiveId" clId="{9A8F116A-7F73-45FE-993D-706649E13631}" dt="2020-05-06T02:30:08.202" v="262"/>
          <ac:grpSpMkLst>
            <pc:docMk/>
            <pc:sldMk cId="3509658139" sldId="258"/>
            <ac:grpSpMk id="11" creationId="{0DD9592C-55DE-4B56-8703-0971D5CF9D53}"/>
          </ac:grpSpMkLst>
        </pc:grpChg>
        <pc:grpChg chg="add mod">
          <ac:chgData name="Shegufta Ahsan" userId="a972ddd70579ae41" providerId="LiveId" clId="{9A8F116A-7F73-45FE-993D-706649E13631}" dt="2020-05-06T02:30:08.202" v="262"/>
          <ac:grpSpMkLst>
            <pc:docMk/>
            <pc:sldMk cId="3509658139" sldId="258"/>
            <ac:grpSpMk id="28" creationId="{FCD5C5AE-6787-41F6-907F-2E7CC3FAECC2}"/>
          </ac:grpSpMkLst>
        </pc:grpChg>
        <pc:grpChg chg="add mod">
          <ac:chgData name="Shegufta Ahsan" userId="a972ddd70579ae41" providerId="LiveId" clId="{9A8F116A-7F73-45FE-993D-706649E13631}" dt="2020-05-06T02:30:08.202" v="262"/>
          <ac:grpSpMkLst>
            <pc:docMk/>
            <pc:sldMk cId="3509658139" sldId="258"/>
            <ac:grpSpMk id="29" creationId="{0355D3E0-08CA-48CC-A192-D3F02142A890}"/>
          </ac:grpSpMkLst>
        </pc:grpChg>
        <pc:grpChg chg="add mod">
          <ac:chgData name="Shegufta Ahsan" userId="a972ddd70579ae41" providerId="LiveId" clId="{9A8F116A-7F73-45FE-993D-706649E13631}" dt="2020-05-06T02:30:08.202" v="262"/>
          <ac:grpSpMkLst>
            <pc:docMk/>
            <pc:sldMk cId="3509658139" sldId="258"/>
            <ac:grpSpMk id="30" creationId="{25FA8A71-CD1F-4481-8CBF-DB918A3C6E7F}"/>
          </ac:grpSpMkLst>
        </pc:grpChg>
        <pc:grpChg chg="add mod">
          <ac:chgData name="Shegufta Ahsan" userId="a972ddd70579ae41" providerId="LiveId" clId="{9A8F116A-7F73-45FE-993D-706649E13631}" dt="2020-05-06T02:30:08.202" v="262"/>
          <ac:grpSpMkLst>
            <pc:docMk/>
            <pc:sldMk cId="3509658139" sldId="258"/>
            <ac:grpSpMk id="40" creationId="{AAB03F83-87B8-4424-A287-7404AF07A752}"/>
          </ac:grpSpMkLst>
        </pc:grpChg>
        <pc:grpChg chg="add mod">
          <ac:chgData name="Shegufta Ahsan" userId="a972ddd70579ae41" providerId="LiveId" clId="{9A8F116A-7F73-45FE-993D-706649E13631}" dt="2020-05-06T02:30:08.202" v="262"/>
          <ac:grpSpMkLst>
            <pc:docMk/>
            <pc:sldMk cId="3509658139" sldId="258"/>
            <ac:grpSpMk id="41" creationId="{379BA393-E235-4492-AF77-8C08837F5656}"/>
          </ac:grpSpMkLst>
        </pc:grpChg>
        <pc:grpChg chg="add mod">
          <ac:chgData name="Shegufta Ahsan" userId="a972ddd70579ae41" providerId="LiveId" clId="{9A8F116A-7F73-45FE-993D-706649E13631}" dt="2020-05-06T02:30:08.202" v="262"/>
          <ac:grpSpMkLst>
            <pc:docMk/>
            <pc:sldMk cId="3509658139" sldId="258"/>
            <ac:grpSpMk id="42" creationId="{C3BB7B49-FBA8-4361-87AA-6544402388F8}"/>
          </ac:grpSpMkLst>
        </pc:grpChg>
        <pc:grpChg chg="add mod">
          <ac:chgData name="Shegufta Ahsan" userId="a972ddd70579ae41" providerId="LiveId" clId="{9A8F116A-7F73-45FE-993D-706649E13631}" dt="2020-05-06T02:30:08.202" v="262"/>
          <ac:grpSpMkLst>
            <pc:docMk/>
            <pc:sldMk cId="3509658139" sldId="258"/>
            <ac:grpSpMk id="43" creationId="{FBCC5A8E-9268-4892-92B4-56599719B438}"/>
          </ac:grpSpMkLst>
        </pc:grpChg>
        <pc:grpChg chg="add mod">
          <ac:chgData name="Shegufta Ahsan" userId="a972ddd70579ae41" providerId="LiveId" clId="{9A8F116A-7F73-45FE-993D-706649E13631}" dt="2020-05-06T02:30:08.202" v="262"/>
          <ac:grpSpMkLst>
            <pc:docMk/>
            <pc:sldMk cId="3509658139" sldId="258"/>
            <ac:grpSpMk id="44" creationId="{B46EF9D1-D11C-4C69-B6C5-F7FDF297B844}"/>
          </ac:grpSpMkLst>
        </pc:grpChg>
        <pc:grpChg chg="add del mod">
          <ac:chgData name="Shegufta Ahsan" userId="a972ddd70579ae41" providerId="LiveId" clId="{9A8F116A-7F73-45FE-993D-706649E13631}" dt="2020-05-06T02:48:20.705" v="484" actId="21"/>
          <ac:grpSpMkLst>
            <pc:docMk/>
            <pc:sldMk cId="3509658139" sldId="258"/>
            <ac:grpSpMk id="57" creationId="{A7ED1E13-5DD1-4218-AF40-A3FBF7802D8F}"/>
          </ac:grpSpMkLst>
        </pc:grpChg>
        <pc:grpChg chg="mod">
          <ac:chgData name="Shegufta Ahsan" userId="a972ddd70579ae41" providerId="LiveId" clId="{9A8F116A-7F73-45FE-993D-706649E13631}" dt="2020-05-06T02:31:23.771" v="277"/>
          <ac:grpSpMkLst>
            <pc:docMk/>
            <pc:sldMk cId="3509658139" sldId="258"/>
            <ac:grpSpMk id="59" creationId="{3AFE50E1-6DBE-4245-978D-7C3789036AE4}"/>
          </ac:grpSpMkLst>
        </pc:grpChg>
        <pc:grpChg chg="mod">
          <ac:chgData name="Shegufta Ahsan" userId="a972ddd70579ae41" providerId="LiveId" clId="{9A8F116A-7F73-45FE-993D-706649E13631}" dt="2020-05-06T02:31:23.771" v="277"/>
          <ac:grpSpMkLst>
            <pc:docMk/>
            <pc:sldMk cId="3509658139" sldId="258"/>
            <ac:grpSpMk id="60" creationId="{EE4A307B-01D1-49AD-8AEA-862D8F227115}"/>
          </ac:grpSpMkLst>
        </pc:grpChg>
        <pc:grpChg chg="mod">
          <ac:chgData name="Shegufta Ahsan" userId="a972ddd70579ae41" providerId="LiveId" clId="{9A8F116A-7F73-45FE-993D-706649E13631}" dt="2020-05-06T02:31:23.771" v="277"/>
          <ac:grpSpMkLst>
            <pc:docMk/>
            <pc:sldMk cId="3509658139" sldId="258"/>
            <ac:grpSpMk id="77" creationId="{6B902B0B-74A7-4939-A462-2E3D0C3C9A32}"/>
          </ac:grpSpMkLst>
        </pc:grpChg>
        <pc:grpChg chg="mod">
          <ac:chgData name="Shegufta Ahsan" userId="a972ddd70579ae41" providerId="LiveId" clId="{9A8F116A-7F73-45FE-993D-706649E13631}" dt="2020-05-06T02:31:23.771" v="277"/>
          <ac:grpSpMkLst>
            <pc:docMk/>
            <pc:sldMk cId="3509658139" sldId="258"/>
            <ac:grpSpMk id="78" creationId="{A73D7648-866C-435B-B3A4-3BC059A18547}"/>
          </ac:grpSpMkLst>
        </pc:grpChg>
        <pc:grpChg chg="mod">
          <ac:chgData name="Shegufta Ahsan" userId="a972ddd70579ae41" providerId="LiveId" clId="{9A8F116A-7F73-45FE-993D-706649E13631}" dt="2020-05-06T02:31:23.771" v="277"/>
          <ac:grpSpMkLst>
            <pc:docMk/>
            <pc:sldMk cId="3509658139" sldId="258"/>
            <ac:grpSpMk id="79" creationId="{CF577BC9-FEE0-4EFD-BACB-57423105047E}"/>
          </ac:grpSpMkLst>
        </pc:grpChg>
        <pc:grpChg chg="mod">
          <ac:chgData name="Shegufta Ahsan" userId="a972ddd70579ae41" providerId="LiveId" clId="{9A8F116A-7F73-45FE-993D-706649E13631}" dt="2020-05-06T02:31:23.771" v="277"/>
          <ac:grpSpMkLst>
            <pc:docMk/>
            <pc:sldMk cId="3509658139" sldId="258"/>
            <ac:grpSpMk id="89" creationId="{54F0EEC8-3875-489F-B82C-12160092CFE1}"/>
          </ac:grpSpMkLst>
        </pc:grpChg>
        <pc:grpChg chg="mod">
          <ac:chgData name="Shegufta Ahsan" userId="a972ddd70579ae41" providerId="LiveId" clId="{9A8F116A-7F73-45FE-993D-706649E13631}" dt="2020-05-06T02:31:23.771" v="277"/>
          <ac:grpSpMkLst>
            <pc:docMk/>
            <pc:sldMk cId="3509658139" sldId="258"/>
            <ac:grpSpMk id="90" creationId="{C0CB6AF9-FFCB-4609-92BA-D5B2EC6BAEC0}"/>
          </ac:grpSpMkLst>
        </pc:grpChg>
        <pc:grpChg chg="mod">
          <ac:chgData name="Shegufta Ahsan" userId="a972ddd70579ae41" providerId="LiveId" clId="{9A8F116A-7F73-45FE-993D-706649E13631}" dt="2020-05-06T02:31:23.771" v="277"/>
          <ac:grpSpMkLst>
            <pc:docMk/>
            <pc:sldMk cId="3509658139" sldId="258"/>
            <ac:grpSpMk id="91" creationId="{8014BC57-64A3-4FF2-9EE5-EE999510CD19}"/>
          </ac:grpSpMkLst>
        </pc:grpChg>
        <pc:grpChg chg="mod">
          <ac:chgData name="Shegufta Ahsan" userId="a972ddd70579ae41" providerId="LiveId" clId="{9A8F116A-7F73-45FE-993D-706649E13631}" dt="2020-05-06T02:31:23.771" v="277"/>
          <ac:grpSpMkLst>
            <pc:docMk/>
            <pc:sldMk cId="3509658139" sldId="258"/>
            <ac:grpSpMk id="92" creationId="{CE15D4D4-2AAC-4162-ADF3-5D02252EE4BC}"/>
          </ac:grpSpMkLst>
        </pc:grpChg>
        <pc:grpChg chg="mod">
          <ac:chgData name="Shegufta Ahsan" userId="a972ddd70579ae41" providerId="LiveId" clId="{9A8F116A-7F73-45FE-993D-706649E13631}" dt="2020-05-06T02:31:23.771" v="277"/>
          <ac:grpSpMkLst>
            <pc:docMk/>
            <pc:sldMk cId="3509658139" sldId="258"/>
            <ac:grpSpMk id="93" creationId="{5AAFA44A-409D-4720-BF87-2B0E031DDE11}"/>
          </ac:grpSpMkLst>
        </pc:grpChg>
      </pc:sldChg>
      <pc:sldChg chg="add">
        <pc:chgData name="Shegufta Ahsan" userId="a972ddd70579ae41" providerId="LiveId" clId="{9A8F116A-7F73-45FE-993D-706649E13631}" dt="2020-05-06T02:21:52.110" v="155"/>
        <pc:sldMkLst>
          <pc:docMk/>
          <pc:sldMk cId="1304528487" sldId="259"/>
        </pc:sldMkLst>
      </pc:sldChg>
      <pc:sldChg chg="add">
        <pc:chgData name="Shegufta Ahsan" userId="a972ddd70579ae41" providerId="LiveId" clId="{9A8F116A-7F73-45FE-993D-706649E13631}" dt="2020-05-06T02:21:52.110" v="155"/>
        <pc:sldMkLst>
          <pc:docMk/>
          <pc:sldMk cId="609036546" sldId="260"/>
        </pc:sldMkLst>
      </pc:sldChg>
      <pc:sldChg chg="modSp add">
        <pc:chgData name="Shegufta Ahsan" userId="a972ddd70579ae41" providerId="LiveId" clId="{9A8F116A-7F73-45FE-993D-706649E13631}" dt="2020-05-06T04:18:18.693" v="1131"/>
        <pc:sldMkLst>
          <pc:docMk/>
          <pc:sldMk cId="1248686218" sldId="285"/>
        </pc:sldMkLst>
        <pc:spChg chg="mod">
          <ac:chgData name="Shegufta Ahsan" userId="a972ddd70579ae41" providerId="LiveId" clId="{9A8F116A-7F73-45FE-993D-706649E13631}" dt="2020-05-06T04:18:18.693" v="1131"/>
          <ac:spMkLst>
            <pc:docMk/>
            <pc:sldMk cId="1248686218" sldId="285"/>
            <ac:spMk id="2" creationId="{99973CAD-09F1-4F47-8A52-C7CB3AFB4683}"/>
          </ac:spMkLst>
        </pc:spChg>
      </pc:sldChg>
      <pc:sldChg chg="modSp add mod">
        <pc:chgData name="Shegufta Ahsan" userId="a972ddd70579ae41" providerId="LiveId" clId="{9A8F116A-7F73-45FE-993D-706649E13631}" dt="2020-05-06T04:24:38.811" v="1215" actId="5793"/>
        <pc:sldMkLst>
          <pc:docMk/>
          <pc:sldMk cId="607684054" sldId="287"/>
        </pc:sldMkLst>
        <pc:spChg chg="mod">
          <ac:chgData name="Shegufta Ahsan" userId="a972ddd70579ae41" providerId="LiveId" clId="{9A8F116A-7F73-45FE-993D-706649E13631}" dt="2020-05-06T04:24:38.811" v="1215" actId="5793"/>
          <ac:spMkLst>
            <pc:docMk/>
            <pc:sldMk cId="607684054" sldId="287"/>
            <ac:spMk id="3" creationId="{41E571C9-6188-4F23-903F-5FC12C565D32}"/>
          </ac:spMkLst>
        </pc:spChg>
      </pc:sldChg>
      <pc:sldChg chg="add">
        <pc:chgData name="Shegufta Ahsan" userId="a972ddd70579ae41" providerId="LiveId" clId="{9A8F116A-7F73-45FE-993D-706649E13631}" dt="2020-05-06T04:24:21.230" v="1212"/>
        <pc:sldMkLst>
          <pc:docMk/>
          <pc:sldMk cId="115278836" sldId="288"/>
        </pc:sldMkLst>
      </pc:sldChg>
      <pc:sldChg chg="add">
        <pc:chgData name="Shegufta Ahsan" userId="a972ddd70579ae41" providerId="LiveId" clId="{9A8F116A-7F73-45FE-993D-706649E13631}" dt="2020-05-06T04:24:21.230" v="1212"/>
        <pc:sldMkLst>
          <pc:docMk/>
          <pc:sldMk cId="1715930138" sldId="289"/>
        </pc:sldMkLst>
      </pc:sldChg>
      <pc:sldChg chg="add">
        <pc:chgData name="Shegufta Ahsan" userId="a972ddd70579ae41" providerId="LiveId" clId="{9A8F116A-7F73-45FE-993D-706649E13631}" dt="2020-05-06T04:20:02.592" v="1138"/>
        <pc:sldMkLst>
          <pc:docMk/>
          <pc:sldMk cId="1704739265" sldId="469"/>
        </pc:sldMkLst>
      </pc:sldChg>
      <pc:sldChg chg="add">
        <pc:chgData name="Shegufta Ahsan" userId="a972ddd70579ae41" providerId="LiveId" clId="{9A8F116A-7F73-45FE-993D-706649E13631}" dt="2020-05-06T02:21:52.110" v="155"/>
        <pc:sldMkLst>
          <pc:docMk/>
          <pc:sldMk cId="3091909879" sldId="481"/>
        </pc:sldMkLst>
      </pc:sldChg>
      <pc:sldChg chg="addSp delSp modSp add mod ord modTransition delAnim modAnim modNotesTx">
        <pc:chgData name="Shegufta Ahsan" userId="a972ddd70579ae41" providerId="LiveId" clId="{9A8F116A-7F73-45FE-993D-706649E13631}" dt="2020-05-06T18:19:46.302" v="1243"/>
        <pc:sldMkLst>
          <pc:docMk/>
          <pc:sldMk cId="1147792806" sldId="482"/>
        </pc:sldMkLst>
        <pc:spChg chg="mod">
          <ac:chgData name="Shegufta Ahsan" userId="a972ddd70579ae41" providerId="LiveId" clId="{9A8F116A-7F73-45FE-993D-706649E13631}" dt="2020-05-06T02:23:41.205" v="245" actId="20577"/>
          <ac:spMkLst>
            <pc:docMk/>
            <pc:sldMk cId="1147792806" sldId="482"/>
            <ac:spMk id="2" creationId="{99973CAD-09F1-4F47-8A52-C7CB3AFB4683}"/>
          </ac:spMkLst>
        </pc:spChg>
        <pc:spChg chg="add del mod">
          <ac:chgData name="Shegufta Ahsan" userId="a972ddd70579ae41" providerId="LiveId" clId="{9A8F116A-7F73-45FE-993D-706649E13631}" dt="2020-05-06T02:24:14.050" v="255"/>
          <ac:spMkLst>
            <pc:docMk/>
            <pc:sldMk cId="1147792806" sldId="482"/>
            <ac:spMk id="37" creationId="{2996FAF6-B9E5-4C16-957A-0A0B6857D2A7}"/>
          </ac:spMkLst>
        </pc:spChg>
        <pc:spChg chg="mod">
          <ac:chgData name="Shegufta Ahsan" userId="a972ddd70579ae41" providerId="LiveId" clId="{9A8F116A-7F73-45FE-993D-706649E13631}" dt="2020-05-06T02:24:12.105" v="254"/>
          <ac:spMkLst>
            <pc:docMk/>
            <pc:sldMk cId="1147792806" sldId="482"/>
            <ac:spMk id="42" creationId="{28090093-0CEE-405C-AA19-46686BDD0B06}"/>
          </ac:spMkLst>
        </pc:spChg>
        <pc:spChg chg="mod">
          <ac:chgData name="Shegufta Ahsan" userId="a972ddd70579ae41" providerId="LiveId" clId="{9A8F116A-7F73-45FE-993D-706649E13631}" dt="2020-05-06T02:24:12.105" v="254"/>
          <ac:spMkLst>
            <pc:docMk/>
            <pc:sldMk cId="1147792806" sldId="482"/>
            <ac:spMk id="44" creationId="{3E1536B3-EAD5-4010-840C-7F1AA4899BDD}"/>
          </ac:spMkLst>
        </pc:spChg>
        <pc:spChg chg="mod">
          <ac:chgData name="Shegufta Ahsan" userId="a972ddd70579ae41" providerId="LiveId" clId="{9A8F116A-7F73-45FE-993D-706649E13631}" dt="2020-05-06T02:24:20.476" v="256"/>
          <ac:spMkLst>
            <pc:docMk/>
            <pc:sldMk cId="1147792806" sldId="482"/>
            <ac:spMk id="50" creationId="{3CDD2001-5F98-4378-8F79-DAED762B96E7}"/>
          </ac:spMkLst>
        </pc:spChg>
        <pc:spChg chg="mod">
          <ac:chgData name="Shegufta Ahsan" userId="a972ddd70579ae41" providerId="LiveId" clId="{9A8F116A-7F73-45FE-993D-706649E13631}" dt="2020-05-06T02:24:20.476" v="256"/>
          <ac:spMkLst>
            <pc:docMk/>
            <pc:sldMk cId="1147792806" sldId="482"/>
            <ac:spMk id="51" creationId="{32F52CCC-3665-4946-8D78-EE77C5D015EE}"/>
          </ac:spMkLst>
        </pc:spChg>
        <pc:spChg chg="mod">
          <ac:chgData name="Shegufta Ahsan" userId="a972ddd70579ae41" providerId="LiveId" clId="{9A8F116A-7F73-45FE-993D-706649E13631}" dt="2020-05-06T02:24:20.476" v="256"/>
          <ac:spMkLst>
            <pc:docMk/>
            <pc:sldMk cId="1147792806" sldId="482"/>
            <ac:spMk id="56" creationId="{EF16351F-7D7D-4EFE-9CD9-9028CEBE99AB}"/>
          </ac:spMkLst>
        </pc:spChg>
        <pc:spChg chg="mod">
          <ac:chgData name="Shegufta Ahsan" userId="a972ddd70579ae41" providerId="LiveId" clId="{9A8F116A-7F73-45FE-993D-706649E13631}" dt="2020-05-06T02:24:20.476" v="256"/>
          <ac:spMkLst>
            <pc:docMk/>
            <pc:sldMk cId="1147792806" sldId="482"/>
            <ac:spMk id="57" creationId="{62A10668-F365-49FB-979A-E39A5E6435D9}"/>
          </ac:spMkLst>
        </pc:spChg>
        <pc:spChg chg="mod">
          <ac:chgData name="Shegufta Ahsan" userId="a972ddd70579ae41" providerId="LiveId" clId="{9A8F116A-7F73-45FE-993D-706649E13631}" dt="2020-05-06T02:24:20.476" v="256"/>
          <ac:spMkLst>
            <pc:docMk/>
            <pc:sldMk cId="1147792806" sldId="482"/>
            <ac:spMk id="63" creationId="{6C1E0C13-F3CC-482B-AE8D-6B3DBB1BE71C}"/>
          </ac:spMkLst>
        </pc:spChg>
        <pc:spChg chg="mod">
          <ac:chgData name="Shegufta Ahsan" userId="a972ddd70579ae41" providerId="LiveId" clId="{9A8F116A-7F73-45FE-993D-706649E13631}" dt="2020-05-06T02:24:20.476" v="256"/>
          <ac:spMkLst>
            <pc:docMk/>
            <pc:sldMk cId="1147792806" sldId="482"/>
            <ac:spMk id="65" creationId="{D862591F-7B57-4E30-9595-493E8102D0B3}"/>
          </ac:spMkLst>
        </pc:spChg>
        <pc:spChg chg="mod">
          <ac:chgData name="Shegufta Ahsan" userId="a972ddd70579ae41" providerId="LiveId" clId="{9A8F116A-7F73-45FE-993D-706649E13631}" dt="2020-05-06T02:24:20.476" v="256"/>
          <ac:spMkLst>
            <pc:docMk/>
            <pc:sldMk cId="1147792806" sldId="482"/>
            <ac:spMk id="74" creationId="{B205141D-03C1-4089-AC0C-F1575C0214E3}"/>
          </ac:spMkLst>
        </pc:spChg>
        <pc:spChg chg="mod">
          <ac:chgData name="Shegufta Ahsan" userId="a972ddd70579ae41" providerId="LiveId" clId="{9A8F116A-7F73-45FE-993D-706649E13631}" dt="2020-05-06T02:24:20.476" v="256"/>
          <ac:spMkLst>
            <pc:docMk/>
            <pc:sldMk cId="1147792806" sldId="482"/>
            <ac:spMk id="76" creationId="{4B2B70CD-21E1-4A6B-85EE-1A4D15BA3B64}"/>
          </ac:spMkLst>
        </pc:spChg>
        <pc:spChg chg="mod">
          <ac:chgData name="Shegufta Ahsan" userId="a972ddd70579ae41" providerId="LiveId" clId="{9A8F116A-7F73-45FE-993D-706649E13631}" dt="2020-05-06T02:23:55.258" v="248" actId="6549"/>
          <ac:spMkLst>
            <pc:docMk/>
            <pc:sldMk cId="1147792806" sldId="482"/>
            <ac:spMk id="77" creationId="{29ABEF38-8E08-40A8-BABE-7376A962395C}"/>
          </ac:spMkLst>
        </pc:spChg>
        <pc:spChg chg="add mod">
          <ac:chgData name="Shegufta Ahsan" userId="a972ddd70579ae41" providerId="LiveId" clId="{9A8F116A-7F73-45FE-993D-706649E13631}" dt="2020-05-06T02:28:43.523" v="260" actId="1076"/>
          <ac:spMkLst>
            <pc:docMk/>
            <pc:sldMk cId="1147792806" sldId="482"/>
            <ac:spMk id="78" creationId="{9DACB3FC-0430-422F-9523-CCD1BD547A74}"/>
          </ac:spMkLst>
        </pc:spChg>
        <pc:spChg chg="mod">
          <ac:chgData name="Shegufta Ahsan" userId="a972ddd70579ae41" providerId="LiveId" clId="{9A8F116A-7F73-45FE-993D-706649E13631}" dt="2020-05-06T02:24:20.476" v="256"/>
          <ac:spMkLst>
            <pc:docMk/>
            <pc:sldMk cId="1147792806" sldId="482"/>
            <ac:spMk id="86" creationId="{217FB1F8-A016-41DA-B117-27CB7087C87F}"/>
          </ac:spMkLst>
        </pc:spChg>
        <pc:spChg chg="mod">
          <ac:chgData name="Shegufta Ahsan" userId="a972ddd70579ae41" providerId="LiveId" clId="{9A8F116A-7F73-45FE-993D-706649E13631}" dt="2020-05-06T02:24:20.476" v="256"/>
          <ac:spMkLst>
            <pc:docMk/>
            <pc:sldMk cId="1147792806" sldId="482"/>
            <ac:spMk id="90" creationId="{ECD22647-108B-49D7-B996-0A7886D1BA3C}"/>
          </ac:spMkLst>
        </pc:spChg>
        <pc:grpChg chg="del">
          <ac:chgData name="Shegufta Ahsan" userId="a972ddd70579ae41" providerId="LiveId" clId="{9A8F116A-7F73-45FE-993D-706649E13631}" dt="2020-05-06T02:23:57.442" v="250" actId="478"/>
          <ac:grpSpMkLst>
            <pc:docMk/>
            <pc:sldMk cId="1147792806" sldId="482"/>
            <ac:grpSpMk id="17" creationId="{41E4D2B5-2464-482A-AD11-D356ED78F032}"/>
          </ac:grpSpMkLst>
        </pc:grpChg>
        <pc:grpChg chg="del">
          <ac:chgData name="Shegufta Ahsan" userId="a972ddd70579ae41" providerId="LiveId" clId="{9A8F116A-7F73-45FE-993D-706649E13631}" dt="2020-05-06T02:23:58.445" v="251" actId="478"/>
          <ac:grpSpMkLst>
            <pc:docMk/>
            <pc:sldMk cId="1147792806" sldId="482"/>
            <ac:grpSpMk id="20" creationId="{B9977CEB-E1C3-4102-AB0D-A34805E6B6A1}"/>
          </ac:grpSpMkLst>
        </pc:grpChg>
        <pc:grpChg chg="del">
          <ac:chgData name="Shegufta Ahsan" userId="a972ddd70579ae41" providerId="LiveId" clId="{9A8F116A-7F73-45FE-993D-706649E13631}" dt="2020-05-06T02:23:59.305" v="252" actId="478"/>
          <ac:grpSpMkLst>
            <pc:docMk/>
            <pc:sldMk cId="1147792806" sldId="482"/>
            <ac:grpSpMk id="22" creationId="{05D5C37A-2E8A-452A-BE28-7BB0D34A35B9}"/>
          </ac:grpSpMkLst>
        </pc:grpChg>
        <pc:grpChg chg="add del mod">
          <ac:chgData name="Shegufta Ahsan" userId="a972ddd70579ae41" providerId="LiveId" clId="{9A8F116A-7F73-45FE-993D-706649E13631}" dt="2020-05-06T02:24:14.050" v="255"/>
          <ac:grpSpMkLst>
            <pc:docMk/>
            <pc:sldMk cId="1147792806" sldId="482"/>
            <ac:grpSpMk id="38" creationId="{89CC85D4-989E-40EA-AE73-074AD024D425}"/>
          </ac:grpSpMkLst>
        </pc:grpChg>
        <pc:grpChg chg="mod">
          <ac:chgData name="Shegufta Ahsan" userId="a972ddd70579ae41" providerId="LiveId" clId="{9A8F116A-7F73-45FE-993D-706649E13631}" dt="2020-05-06T02:24:12.105" v="254"/>
          <ac:grpSpMkLst>
            <pc:docMk/>
            <pc:sldMk cId="1147792806" sldId="482"/>
            <ac:grpSpMk id="40" creationId="{44EBE2CA-DFBA-42DE-A7B5-3DD605373586}"/>
          </ac:grpSpMkLst>
        </pc:grpChg>
        <pc:grpChg chg="add mod">
          <ac:chgData name="Shegufta Ahsan" userId="a972ddd70579ae41" providerId="LiveId" clId="{9A8F116A-7F73-45FE-993D-706649E13631}" dt="2020-05-06T02:28:43.523" v="260" actId="1076"/>
          <ac:grpSpMkLst>
            <pc:docMk/>
            <pc:sldMk cId="1147792806" sldId="482"/>
            <ac:grpSpMk id="45" creationId="{DC32D0CC-B271-4CC0-827C-FD633160AFA9}"/>
          </ac:grpSpMkLst>
        </pc:grpChg>
        <pc:grpChg chg="add mod">
          <ac:chgData name="Shegufta Ahsan" userId="a972ddd70579ae41" providerId="LiveId" clId="{9A8F116A-7F73-45FE-993D-706649E13631}" dt="2020-05-06T02:28:43.523" v="260" actId="1076"/>
          <ac:grpSpMkLst>
            <pc:docMk/>
            <pc:sldMk cId="1147792806" sldId="482"/>
            <ac:grpSpMk id="55" creationId="{742D6E23-3313-4464-BA24-634347B776A2}"/>
          </ac:grpSpMkLst>
        </pc:grpChg>
        <pc:grpChg chg="add mod">
          <ac:chgData name="Shegufta Ahsan" userId="a972ddd70579ae41" providerId="LiveId" clId="{9A8F116A-7F73-45FE-993D-706649E13631}" dt="2020-05-06T02:28:43.523" v="260" actId="1076"/>
          <ac:grpSpMkLst>
            <pc:docMk/>
            <pc:sldMk cId="1147792806" sldId="482"/>
            <ac:grpSpMk id="58" creationId="{A8C64F63-7055-4B3A-9FAF-9DE9A0621C46}"/>
          </ac:grpSpMkLst>
        </pc:grpChg>
        <pc:grpChg chg="mod">
          <ac:chgData name="Shegufta Ahsan" userId="a972ddd70579ae41" providerId="LiveId" clId="{9A8F116A-7F73-45FE-993D-706649E13631}" dt="2020-05-06T02:24:20.476" v="256"/>
          <ac:grpSpMkLst>
            <pc:docMk/>
            <pc:sldMk cId="1147792806" sldId="482"/>
            <ac:grpSpMk id="59" creationId="{6529FBA2-82A5-498C-B053-D27841D0DF8B}"/>
          </ac:grpSpMkLst>
        </pc:grpChg>
        <pc:grpChg chg="mod">
          <ac:chgData name="Shegufta Ahsan" userId="a972ddd70579ae41" providerId="LiveId" clId="{9A8F116A-7F73-45FE-993D-706649E13631}" dt="2020-05-06T02:24:20.476" v="256"/>
          <ac:grpSpMkLst>
            <pc:docMk/>
            <pc:sldMk cId="1147792806" sldId="482"/>
            <ac:grpSpMk id="60" creationId="{6EEC2AF5-29BF-49DA-99E4-F73FE7A49198}"/>
          </ac:grpSpMkLst>
        </pc:grpChg>
        <pc:grpChg chg="add mod">
          <ac:chgData name="Shegufta Ahsan" userId="a972ddd70579ae41" providerId="LiveId" clId="{9A8F116A-7F73-45FE-993D-706649E13631}" dt="2020-05-06T02:28:43.523" v="260" actId="1076"/>
          <ac:grpSpMkLst>
            <pc:docMk/>
            <pc:sldMk cId="1147792806" sldId="482"/>
            <ac:grpSpMk id="66" creationId="{3D238254-2A19-4B77-AAE5-C5669B085ECE}"/>
          </ac:grpSpMkLst>
        </pc:grpChg>
        <pc:grpChg chg="mod">
          <ac:chgData name="Shegufta Ahsan" userId="a972ddd70579ae41" providerId="LiveId" clId="{9A8F116A-7F73-45FE-993D-706649E13631}" dt="2020-05-06T02:24:20.476" v="256"/>
          <ac:grpSpMkLst>
            <pc:docMk/>
            <pc:sldMk cId="1147792806" sldId="482"/>
            <ac:grpSpMk id="68" creationId="{B5AF3A00-E8B4-4E9C-8FDB-BE0A6C135BE8}"/>
          </ac:grpSpMkLst>
        </pc:grpChg>
        <pc:grpChg chg="mod">
          <ac:chgData name="Shegufta Ahsan" userId="a972ddd70579ae41" providerId="LiveId" clId="{9A8F116A-7F73-45FE-993D-706649E13631}" dt="2020-05-06T02:24:20.476" v="256"/>
          <ac:grpSpMkLst>
            <pc:docMk/>
            <pc:sldMk cId="1147792806" sldId="482"/>
            <ac:grpSpMk id="69" creationId="{803BADA8-5E29-451E-BB94-8CC1714749B9}"/>
          </ac:grpSpMkLst>
        </pc:grpChg>
        <pc:grpChg chg="add mod">
          <ac:chgData name="Shegufta Ahsan" userId="a972ddd70579ae41" providerId="LiveId" clId="{9A8F116A-7F73-45FE-993D-706649E13631}" dt="2020-05-06T02:28:43.523" v="260" actId="1076"/>
          <ac:grpSpMkLst>
            <pc:docMk/>
            <pc:sldMk cId="1147792806" sldId="482"/>
            <ac:grpSpMk id="83" creationId="{8CFC83FD-A0A5-44F1-B6AB-E7322EDE9443}"/>
          </ac:grpSpMkLst>
        </pc:grpChg>
        <pc:grpChg chg="mod">
          <ac:chgData name="Shegufta Ahsan" userId="a972ddd70579ae41" providerId="LiveId" clId="{9A8F116A-7F73-45FE-993D-706649E13631}" dt="2020-05-06T02:24:20.476" v="256"/>
          <ac:grpSpMkLst>
            <pc:docMk/>
            <pc:sldMk cId="1147792806" sldId="482"/>
            <ac:grpSpMk id="85" creationId="{EAE9D016-02B0-4CC0-A81D-559BEF6BB53D}"/>
          </ac:grpSpMkLst>
        </pc:grpChg>
        <pc:grpChg chg="del">
          <ac:chgData name="Shegufta Ahsan" userId="a972ddd70579ae41" providerId="LiveId" clId="{9A8F116A-7F73-45FE-993D-706649E13631}" dt="2020-05-06T02:23:56.225" v="249" actId="478"/>
          <ac:grpSpMkLst>
            <pc:docMk/>
            <pc:sldMk cId="1147792806" sldId="482"/>
            <ac:grpSpMk id="88" creationId="{CA509F74-0ACA-4980-B7A3-1666F9B2D175}"/>
          </ac:grpSpMkLst>
        </pc:grpChg>
        <pc:picChg chg="del">
          <ac:chgData name="Shegufta Ahsan" userId="a972ddd70579ae41" providerId="LiveId" clId="{9A8F116A-7F73-45FE-993D-706649E13631}" dt="2020-05-06T02:23:54.315" v="247" actId="478"/>
          <ac:picMkLst>
            <pc:docMk/>
            <pc:sldMk cId="1147792806" sldId="482"/>
            <ac:picMk id="32" creationId="{01D71C68-AB18-4816-8381-387F9D1FEB6E}"/>
          </ac:picMkLst>
        </pc:picChg>
        <pc:picChg chg="del">
          <ac:chgData name="Shegufta Ahsan" userId="a972ddd70579ae41" providerId="LiveId" clId="{9A8F116A-7F73-45FE-993D-706649E13631}" dt="2020-05-06T02:23:49.245" v="246" actId="478"/>
          <ac:picMkLst>
            <pc:docMk/>
            <pc:sldMk cId="1147792806" sldId="482"/>
            <ac:picMk id="92" creationId="{21941709-FD98-4253-AD0E-578B8BCF5ECD}"/>
          </ac:picMkLst>
        </pc:picChg>
        <pc:cxnChg chg="mod">
          <ac:chgData name="Shegufta Ahsan" userId="a972ddd70579ae41" providerId="LiveId" clId="{9A8F116A-7F73-45FE-993D-706649E13631}" dt="2020-05-06T02:24:12.105" v="254"/>
          <ac:cxnSpMkLst>
            <pc:docMk/>
            <pc:sldMk cId="1147792806" sldId="482"/>
            <ac:cxnSpMk id="39" creationId="{A012F94C-3BCA-4F2D-86BF-C7FF3AF5F669}"/>
          </ac:cxnSpMkLst>
        </pc:cxnChg>
        <pc:cxnChg chg="mod">
          <ac:chgData name="Shegufta Ahsan" userId="a972ddd70579ae41" providerId="LiveId" clId="{9A8F116A-7F73-45FE-993D-706649E13631}" dt="2020-05-06T02:24:12.105" v="254"/>
          <ac:cxnSpMkLst>
            <pc:docMk/>
            <pc:sldMk cId="1147792806" sldId="482"/>
            <ac:cxnSpMk id="43" creationId="{D665C35C-89D9-481D-ABB9-8DD45A963442}"/>
          </ac:cxnSpMkLst>
        </pc:cxnChg>
        <pc:cxnChg chg="mod">
          <ac:chgData name="Shegufta Ahsan" userId="a972ddd70579ae41" providerId="LiveId" clId="{9A8F116A-7F73-45FE-993D-706649E13631}" dt="2020-05-06T02:24:20.476" v="256"/>
          <ac:cxnSpMkLst>
            <pc:docMk/>
            <pc:sldMk cId="1147792806" sldId="482"/>
            <ac:cxnSpMk id="62" creationId="{70EA7CD5-27BE-4EDF-B24F-B73D6E5E1E8C}"/>
          </ac:cxnSpMkLst>
        </pc:cxnChg>
        <pc:cxnChg chg="mod">
          <ac:chgData name="Shegufta Ahsan" userId="a972ddd70579ae41" providerId="LiveId" clId="{9A8F116A-7F73-45FE-993D-706649E13631}" dt="2020-05-06T02:24:20.476" v="256"/>
          <ac:cxnSpMkLst>
            <pc:docMk/>
            <pc:sldMk cId="1147792806" sldId="482"/>
            <ac:cxnSpMk id="64" creationId="{4E3C5BE8-ADB9-412E-A1D4-84E20F1F56F5}"/>
          </ac:cxnSpMkLst>
        </pc:cxnChg>
        <pc:cxnChg chg="mod">
          <ac:chgData name="Shegufta Ahsan" userId="a972ddd70579ae41" providerId="LiveId" clId="{9A8F116A-7F73-45FE-993D-706649E13631}" dt="2020-05-06T02:24:20.476" v="256"/>
          <ac:cxnSpMkLst>
            <pc:docMk/>
            <pc:sldMk cId="1147792806" sldId="482"/>
            <ac:cxnSpMk id="73" creationId="{B4C55FD9-C54F-4349-9D33-C91374334467}"/>
          </ac:cxnSpMkLst>
        </pc:cxnChg>
        <pc:cxnChg chg="mod">
          <ac:chgData name="Shegufta Ahsan" userId="a972ddd70579ae41" providerId="LiveId" clId="{9A8F116A-7F73-45FE-993D-706649E13631}" dt="2020-05-06T02:24:20.476" v="256"/>
          <ac:cxnSpMkLst>
            <pc:docMk/>
            <pc:sldMk cId="1147792806" sldId="482"/>
            <ac:cxnSpMk id="75" creationId="{0AC77A06-A265-4DF5-84FA-B907C821245C}"/>
          </ac:cxnSpMkLst>
        </pc:cxnChg>
        <pc:cxnChg chg="mod">
          <ac:chgData name="Shegufta Ahsan" userId="a972ddd70579ae41" providerId="LiveId" clId="{9A8F116A-7F73-45FE-993D-706649E13631}" dt="2020-05-06T02:24:20.476" v="256"/>
          <ac:cxnSpMkLst>
            <pc:docMk/>
            <pc:sldMk cId="1147792806" sldId="482"/>
            <ac:cxnSpMk id="84" creationId="{EDAA319D-3EA7-4998-A0DE-8E8ECA1AAA14}"/>
          </ac:cxnSpMkLst>
        </pc:cxnChg>
        <pc:cxnChg chg="mod">
          <ac:chgData name="Shegufta Ahsan" userId="a972ddd70579ae41" providerId="LiveId" clId="{9A8F116A-7F73-45FE-993D-706649E13631}" dt="2020-05-06T02:24:20.476" v="256"/>
          <ac:cxnSpMkLst>
            <pc:docMk/>
            <pc:sldMk cId="1147792806" sldId="482"/>
            <ac:cxnSpMk id="89" creationId="{12DB4B0A-BD7D-430B-A681-611E23FD5A15}"/>
          </ac:cxnSpMkLst>
        </pc:cxnChg>
      </pc:sldChg>
      <pc:sldChg chg="new del">
        <pc:chgData name="Shegufta Ahsan" userId="a972ddd70579ae41" providerId="LiveId" clId="{9A8F116A-7F73-45FE-993D-706649E13631}" dt="2020-05-06T02:52:02.502" v="494" actId="47"/>
        <pc:sldMkLst>
          <pc:docMk/>
          <pc:sldMk cId="2149150249" sldId="483"/>
        </pc:sldMkLst>
      </pc:sldChg>
      <pc:sldChg chg="addSp delSp modSp add del mod delAnim">
        <pc:chgData name="Shegufta Ahsan" userId="a972ddd70579ae41" providerId="LiveId" clId="{9A8F116A-7F73-45FE-993D-706649E13631}" dt="2020-05-06T03:01:02.708" v="552" actId="47"/>
        <pc:sldMkLst>
          <pc:docMk/>
          <pc:sldMk cId="1259942905" sldId="484"/>
        </pc:sldMkLst>
        <pc:spChg chg="mod">
          <ac:chgData name="Shegufta Ahsan" userId="a972ddd70579ae41" providerId="LiveId" clId="{9A8F116A-7F73-45FE-993D-706649E13631}" dt="2020-05-06T03:00:03.269" v="528" actId="1076"/>
          <ac:spMkLst>
            <pc:docMk/>
            <pc:sldMk cId="1259942905" sldId="484"/>
            <ac:spMk id="2" creationId="{99973CAD-09F1-4F47-8A52-C7CB3AFB4683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33" creationId="{91FCAF3E-8FBF-4D42-9722-0F9B7D38423A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36" creationId="{B26BFF4B-9990-42E4-AF03-61C6CB850881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37" creationId="{502EC6D2-4197-4805-9D41-16FF922FDABB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38" creationId="{B1BE6BCD-C116-406C-9C5B-DAF7369454D4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39" creationId="{F6105430-D444-4128-9905-83A6E86B1722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40" creationId="{3B27C0EE-061F-45B6-A5CD-563ADD893A22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41" creationId="{84D34E20-1C7A-45F7-AF91-B0D8376EEF43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42" creationId="{31C7ECAD-817B-4DC3-941E-1C33661F26CB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43" creationId="{82D100F4-F0C6-4BFF-9ADD-C794B4B73B98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44" creationId="{93BC5B9F-D75E-431E-A951-DDA994B8382E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46" creationId="{3C3A858C-A719-426C-A6BD-DEE6EF538A42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47" creationId="{0444CAE4-3FAA-4E3C-B0E9-D8FB650E6C9F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48" creationId="{0F281190-8CF5-418E-A45D-FABA91469304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49" creationId="{007ECA51-8E01-4446-9892-1189AE42F3A1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52" creationId="{DFAA7A62-1561-414D-9CF5-A16640482462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53" creationId="{E5627D23-2C28-4830-8D67-4B847B491054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54" creationId="{AD901CFC-124D-4A18-AA9B-3406D7ABFAB8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71" creationId="{7FF6021D-5335-4A3B-ABBD-E26D3F0D73AC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72" creationId="{DDD96E64-A4A8-4FA3-B182-269912481FA8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77" creationId="{586AABEB-4472-4BF3-AAED-A5481F44B514}"/>
          </ac:spMkLst>
        </pc:spChg>
        <pc:spChg chg="del">
          <ac:chgData name="Shegufta Ahsan" userId="a972ddd70579ae41" providerId="LiveId" clId="{9A8F116A-7F73-45FE-993D-706649E13631}" dt="2020-05-06T02:48:15.499" v="483" actId="478"/>
          <ac:spMkLst>
            <pc:docMk/>
            <pc:sldMk cId="1259942905" sldId="484"/>
            <ac:spMk id="78" creationId="{9DACB3FC-0430-422F-9523-CCD1BD547A74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79" creationId="{B7E68153-3237-4118-8262-04EB48262D04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80" creationId="{72FBF43E-0979-484E-BF08-4C40D35861FE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81" creationId="{DE7F0D67-09E2-4742-BC68-D1DC79571917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82" creationId="{DDB0AB02-76B2-4B54-885E-638F2683928F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87" creationId="{89E10222-7C07-4CA3-BADE-A117B7DA30D3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88" creationId="{2046F286-FAA7-44D9-AA55-DB64BD38E62E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96" creationId="{36F87AA6-3511-4291-B971-FB99339AF2E6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97" creationId="{8FDFDAD1-C923-4516-B507-FF3226DA4120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98" creationId="{6A371143-EE6C-4856-B4AB-3624B8703FA8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99" creationId="{4CAFBE78-DE0B-4399-8B5D-341A9D116675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100" creationId="{E47A1F13-A3DE-446F-870F-B46C07518029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101" creationId="{778FB73D-19B8-4548-A2DC-39C39BC60E40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102" creationId="{353A307A-DEDA-4F0A-9B0C-FAFB64EDCCF5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103" creationId="{F8308CC3-332A-4D57-816D-0CC98A26FEF0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104" creationId="{C2A3E739-0611-4099-927B-1526782A416E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105" creationId="{04A805A7-1A48-4195-8D34-F300BD2098A1}"/>
          </ac:spMkLst>
        </pc:spChg>
        <pc:spChg chg="add del mod">
          <ac:chgData name="Shegufta Ahsan" userId="a972ddd70579ae41" providerId="LiveId" clId="{9A8F116A-7F73-45FE-993D-706649E13631}" dt="2020-05-06T02:51:32.463" v="488" actId="478"/>
          <ac:spMkLst>
            <pc:docMk/>
            <pc:sldMk cId="1259942905" sldId="484"/>
            <ac:spMk id="106" creationId="{AFEFAF3D-466D-4FF2-B976-6F20F1DA42FC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108" creationId="{40C634DF-0F94-4756-9447-B3DBDBFA09BE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111" creationId="{08DB106E-CAAD-4ABE-8A16-531F103C7306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112" creationId="{C1A55931-C2EC-4956-811F-AC8AB13E0B19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113" creationId="{F202A28A-8DB3-412D-BB28-003E2C309DF3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114" creationId="{19F7DA50-2208-4F7F-BC32-594AD876B1E6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115" creationId="{03990E65-2A75-4450-AF14-2BF721233C7D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116" creationId="{9676C8CE-226D-4735-8A03-52313F1158EB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117" creationId="{6C77B119-F254-4CD6-B776-6DAAD2BA72E3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118" creationId="{3EEF175A-7113-480B-A4C2-8BBB8EFA8E52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119" creationId="{2F953A2D-2CFE-4DE1-BFB5-B26EA428B3DD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120" creationId="{102800EA-D046-4377-BD58-A29DB9A08A8F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121" creationId="{CBF03278-2ACD-4034-B3E7-991663947D95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122" creationId="{C38AA53B-397C-422F-88C0-0BC6C033EBC7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123" creationId="{10D24030-D91B-485E-AD68-7F4313DF89C8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124" creationId="{5AD32E56-A919-4588-8669-5630B3274827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125" creationId="{28372BA6-C0D5-4B74-B415-2F5448442C9B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126" creationId="{89456C74-91BC-4C0F-8C99-848D04E1A308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130" creationId="{F863CAA0-0F91-440A-AC07-3EE6C5C8D78D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131" creationId="{B3E7C29F-F511-4C95-AE54-C02D19D44D94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132" creationId="{A4F2F439-CDCF-4536-A508-2B8B52CB3207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133" creationId="{734EDB09-9023-4CAB-BCBD-BB183A8C37F7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134" creationId="{2C74F95D-67DB-47F6-A18D-0F02B51EA948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135" creationId="{AF83DE5E-AC50-4386-991B-34683297DA8D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136" creationId="{1A99C7AC-BFBB-454A-8809-C930CC818455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137" creationId="{E1BAA241-1BEA-4346-B37C-CBCDCDFD2130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138" creationId="{C7E2F59B-1EF7-4F97-AE12-F7865BA0DF6B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144" creationId="{9127CAC8-FD36-4E75-B9A9-8A6C3B009311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145" creationId="{CEDBED19-085E-4D6D-88A6-F5441B8E4948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146" creationId="{68018EF5-6796-44FC-88AD-51650250E581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147" creationId="{D0292ED8-72FA-44D1-8071-CC5A5E40EFF1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148" creationId="{7F5CDB6C-F7DB-4FFB-B69D-9CF779D9B9B6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149" creationId="{D8DDBE80-5D61-4EC2-BACB-84D17602FB9D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150" creationId="{4750E1E4-1FF3-4865-9E72-D2E4D35CAC6A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151" creationId="{F3B642AD-91CF-43E7-9D38-FA5782D39E1F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152" creationId="{C1A3B82C-38F9-4DC4-A737-FFC43EF9FC76}"/>
          </ac:spMkLst>
        </pc:spChg>
        <pc:spChg chg="mod">
          <ac:chgData name="Shegufta Ahsan" userId="a972ddd70579ae41" providerId="LiveId" clId="{9A8F116A-7F73-45FE-993D-706649E13631}" dt="2020-05-06T02:48:23.299" v="485"/>
          <ac:spMkLst>
            <pc:docMk/>
            <pc:sldMk cId="1259942905" sldId="484"/>
            <ac:spMk id="153" creationId="{13BF4FD4-FF06-444D-B31E-EA740B334873}"/>
          </ac:spMkLst>
        </pc:spChg>
        <pc:spChg chg="add del mod">
          <ac:chgData name="Shegufta Ahsan" userId="a972ddd70579ae41" providerId="LiveId" clId="{9A8F116A-7F73-45FE-993D-706649E13631}" dt="2020-05-06T02:51:32.463" v="488" actId="478"/>
          <ac:spMkLst>
            <pc:docMk/>
            <pc:sldMk cId="1259942905" sldId="484"/>
            <ac:spMk id="154" creationId="{FD7A89DD-BBDF-4B90-8A12-59BF195B8BBC}"/>
          </ac:spMkLst>
        </pc:spChg>
        <pc:spChg chg="add del mod">
          <ac:chgData name="Shegufta Ahsan" userId="a972ddd70579ae41" providerId="LiveId" clId="{9A8F116A-7F73-45FE-993D-706649E13631}" dt="2020-05-06T02:51:32.463" v="488" actId="478"/>
          <ac:spMkLst>
            <pc:docMk/>
            <pc:sldMk cId="1259942905" sldId="484"/>
            <ac:spMk id="155" creationId="{4DB72651-7C4E-41AF-BA38-A6535A5C68B9}"/>
          </ac:spMkLst>
        </pc:spChg>
        <pc:spChg chg="add del mod">
          <ac:chgData name="Shegufta Ahsan" userId="a972ddd70579ae41" providerId="LiveId" clId="{9A8F116A-7F73-45FE-993D-706649E13631}" dt="2020-05-06T02:51:32.463" v="488" actId="478"/>
          <ac:spMkLst>
            <pc:docMk/>
            <pc:sldMk cId="1259942905" sldId="484"/>
            <ac:spMk id="156" creationId="{C510EE16-88C7-439C-A0D4-3CC0A5CC233F}"/>
          </ac:spMkLst>
        </pc:spChg>
        <pc:spChg chg="add del mod">
          <ac:chgData name="Shegufta Ahsan" userId="a972ddd70579ae41" providerId="LiveId" clId="{9A8F116A-7F73-45FE-993D-706649E13631}" dt="2020-05-06T02:51:32.463" v="488" actId="478"/>
          <ac:spMkLst>
            <pc:docMk/>
            <pc:sldMk cId="1259942905" sldId="484"/>
            <ac:spMk id="157" creationId="{DCE5774A-02F2-4963-9EF1-0A48759C2CE4}"/>
          </ac:spMkLst>
        </pc:spChg>
        <pc:spChg chg="add del mod">
          <ac:chgData name="Shegufta Ahsan" userId="a972ddd70579ae41" providerId="LiveId" clId="{9A8F116A-7F73-45FE-993D-706649E13631}" dt="2020-05-06T02:51:35.142" v="489" actId="478"/>
          <ac:spMkLst>
            <pc:docMk/>
            <pc:sldMk cId="1259942905" sldId="484"/>
            <ac:spMk id="158" creationId="{A5312EA4-86CE-4E74-BA9A-B3C75C33089C}"/>
          </ac:spMkLst>
        </pc:spChg>
        <pc:grpChg chg="add del mod">
          <ac:chgData name="Shegufta Ahsan" userId="a972ddd70579ae41" providerId="LiveId" clId="{9A8F116A-7F73-45FE-993D-706649E13631}" dt="2020-05-06T02:51:32.463" v="488" actId="478"/>
          <ac:grpSpMkLst>
            <pc:docMk/>
            <pc:sldMk cId="1259942905" sldId="484"/>
            <ac:grpSpMk id="32" creationId="{33474A62-9EC4-4987-95BD-AD5FEB0E60A8}"/>
          </ac:grpSpMkLst>
        </pc:grpChg>
        <pc:grpChg chg="mod">
          <ac:chgData name="Shegufta Ahsan" userId="a972ddd70579ae41" providerId="LiveId" clId="{9A8F116A-7F73-45FE-993D-706649E13631}" dt="2020-05-06T02:48:23.299" v="485"/>
          <ac:grpSpMkLst>
            <pc:docMk/>
            <pc:sldMk cId="1259942905" sldId="484"/>
            <ac:grpSpMk id="34" creationId="{D3CA0C18-8556-4E68-9C9F-4461049E9D19}"/>
          </ac:grpSpMkLst>
        </pc:grpChg>
        <pc:grpChg chg="mod">
          <ac:chgData name="Shegufta Ahsan" userId="a972ddd70579ae41" providerId="LiveId" clId="{9A8F116A-7F73-45FE-993D-706649E13631}" dt="2020-05-06T02:48:23.299" v="485"/>
          <ac:grpSpMkLst>
            <pc:docMk/>
            <pc:sldMk cId="1259942905" sldId="484"/>
            <ac:grpSpMk id="35" creationId="{A09DD298-C5A0-4E5B-BF18-D0F8504A39E2}"/>
          </ac:grpSpMkLst>
        </pc:grpChg>
        <pc:grpChg chg="del">
          <ac:chgData name="Shegufta Ahsan" userId="a972ddd70579ae41" providerId="LiveId" clId="{9A8F116A-7F73-45FE-993D-706649E13631}" dt="2020-05-06T02:48:15.499" v="483" actId="478"/>
          <ac:grpSpMkLst>
            <pc:docMk/>
            <pc:sldMk cId="1259942905" sldId="484"/>
            <ac:grpSpMk id="45" creationId="{DC32D0CC-B271-4CC0-827C-FD633160AFA9}"/>
          </ac:grpSpMkLst>
        </pc:grpChg>
        <pc:grpChg chg="del">
          <ac:chgData name="Shegufta Ahsan" userId="a972ddd70579ae41" providerId="LiveId" clId="{9A8F116A-7F73-45FE-993D-706649E13631}" dt="2020-05-06T02:48:15.499" v="483" actId="478"/>
          <ac:grpSpMkLst>
            <pc:docMk/>
            <pc:sldMk cId="1259942905" sldId="484"/>
            <ac:grpSpMk id="55" creationId="{742D6E23-3313-4464-BA24-634347B776A2}"/>
          </ac:grpSpMkLst>
        </pc:grpChg>
        <pc:grpChg chg="del">
          <ac:chgData name="Shegufta Ahsan" userId="a972ddd70579ae41" providerId="LiveId" clId="{9A8F116A-7F73-45FE-993D-706649E13631}" dt="2020-05-06T02:48:15.499" v="483" actId="478"/>
          <ac:grpSpMkLst>
            <pc:docMk/>
            <pc:sldMk cId="1259942905" sldId="484"/>
            <ac:grpSpMk id="58" creationId="{A8C64F63-7055-4B3A-9FAF-9DE9A0621C46}"/>
          </ac:grpSpMkLst>
        </pc:grpChg>
        <pc:grpChg chg="mod">
          <ac:chgData name="Shegufta Ahsan" userId="a972ddd70579ae41" providerId="LiveId" clId="{9A8F116A-7F73-45FE-993D-706649E13631}" dt="2020-05-06T02:48:23.299" v="485"/>
          <ac:grpSpMkLst>
            <pc:docMk/>
            <pc:sldMk cId="1259942905" sldId="484"/>
            <ac:grpSpMk id="61" creationId="{A845E74F-D165-4D75-BAFD-FCB61B86C99A}"/>
          </ac:grpSpMkLst>
        </pc:grpChg>
        <pc:grpChg chg="del">
          <ac:chgData name="Shegufta Ahsan" userId="a972ddd70579ae41" providerId="LiveId" clId="{9A8F116A-7F73-45FE-993D-706649E13631}" dt="2020-05-06T02:48:15.499" v="483" actId="478"/>
          <ac:grpSpMkLst>
            <pc:docMk/>
            <pc:sldMk cId="1259942905" sldId="484"/>
            <ac:grpSpMk id="66" creationId="{3D238254-2A19-4B77-AAE5-C5669B085ECE}"/>
          </ac:grpSpMkLst>
        </pc:grpChg>
        <pc:grpChg chg="mod">
          <ac:chgData name="Shegufta Ahsan" userId="a972ddd70579ae41" providerId="LiveId" clId="{9A8F116A-7F73-45FE-993D-706649E13631}" dt="2020-05-06T02:48:23.299" v="485"/>
          <ac:grpSpMkLst>
            <pc:docMk/>
            <pc:sldMk cId="1259942905" sldId="484"/>
            <ac:grpSpMk id="67" creationId="{EC487E12-03A0-4B6F-8018-B18CACDBE6E7}"/>
          </ac:grpSpMkLst>
        </pc:grpChg>
        <pc:grpChg chg="mod">
          <ac:chgData name="Shegufta Ahsan" userId="a972ddd70579ae41" providerId="LiveId" clId="{9A8F116A-7F73-45FE-993D-706649E13631}" dt="2020-05-06T02:48:23.299" v="485"/>
          <ac:grpSpMkLst>
            <pc:docMk/>
            <pc:sldMk cId="1259942905" sldId="484"/>
            <ac:grpSpMk id="70" creationId="{C2007E59-4DFD-49AF-B930-65E1AFC4AA23}"/>
          </ac:grpSpMkLst>
        </pc:grpChg>
        <pc:grpChg chg="del">
          <ac:chgData name="Shegufta Ahsan" userId="a972ddd70579ae41" providerId="LiveId" clId="{9A8F116A-7F73-45FE-993D-706649E13631}" dt="2020-05-06T02:48:15.499" v="483" actId="478"/>
          <ac:grpSpMkLst>
            <pc:docMk/>
            <pc:sldMk cId="1259942905" sldId="484"/>
            <ac:grpSpMk id="83" creationId="{8CFC83FD-A0A5-44F1-B6AB-E7322EDE9443}"/>
          </ac:grpSpMkLst>
        </pc:grpChg>
        <pc:grpChg chg="mod">
          <ac:chgData name="Shegufta Ahsan" userId="a972ddd70579ae41" providerId="LiveId" clId="{9A8F116A-7F73-45FE-993D-706649E13631}" dt="2020-05-06T02:48:23.299" v="485"/>
          <ac:grpSpMkLst>
            <pc:docMk/>
            <pc:sldMk cId="1259942905" sldId="484"/>
            <ac:grpSpMk id="91" creationId="{CFB67CEF-6BDC-41A0-8328-417C44CC1958}"/>
          </ac:grpSpMkLst>
        </pc:grpChg>
        <pc:grpChg chg="mod">
          <ac:chgData name="Shegufta Ahsan" userId="a972ddd70579ae41" providerId="LiveId" clId="{9A8F116A-7F73-45FE-993D-706649E13631}" dt="2020-05-06T02:48:23.299" v="485"/>
          <ac:grpSpMkLst>
            <pc:docMk/>
            <pc:sldMk cId="1259942905" sldId="484"/>
            <ac:grpSpMk id="92" creationId="{AFC2FA4A-E919-4E0A-A901-CC88C668F6F6}"/>
          </ac:grpSpMkLst>
        </pc:grpChg>
        <pc:grpChg chg="mod">
          <ac:chgData name="Shegufta Ahsan" userId="a972ddd70579ae41" providerId="LiveId" clId="{9A8F116A-7F73-45FE-993D-706649E13631}" dt="2020-05-06T02:48:23.299" v="485"/>
          <ac:grpSpMkLst>
            <pc:docMk/>
            <pc:sldMk cId="1259942905" sldId="484"/>
            <ac:grpSpMk id="93" creationId="{D68BA59C-C766-4E5D-8E33-467224750F57}"/>
          </ac:grpSpMkLst>
        </pc:grpChg>
        <pc:grpChg chg="mod">
          <ac:chgData name="Shegufta Ahsan" userId="a972ddd70579ae41" providerId="LiveId" clId="{9A8F116A-7F73-45FE-993D-706649E13631}" dt="2020-05-06T02:48:23.299" v="485"/>
          <ac:grpSpMkLst>
            <pc:docMk/>
            <pc:sldMk cId="1259942905" sldId="484"/>
            <ac:grpSpMk id="94" creationId="{738A72FF-AADE-4D73-AF03-C7F852122B88}"/>
          </ac:grpSpMkLst>
        </pc:grpChg>
        <pc:grpChg chg="mod">
          <ac:chgData name="Shegufta Ahsan" userId="a972ddd70579ae41" providerId="LiveId" clId="{9A8F116A-7F73-45FE-993D-706649E13631}" dt="2020-05-06T02:48:23.299" v="485"/>
          <ac:grpSpMkLst>
            <pc:docMk/>
            <pc:sldMk cId="1259942905" sldId="484"/>
            <ac:grpSpMk id="95" creationId="{13AA43BC-E21F-410D-839D-0EAB8889C0BE}"/>
          </ac:grpSpMkLst>
        </pc:grpChg>
        <pc:grpChg chg="add del mod">
          <ac:chgData name="Shegufta Ahsan" userId="a972ddd70579ae41" providerId="LiveId" clId="{9A8F116A-7F73-45FE-993D-706649E13631}" dt="2020-05-06T02:51:35.142" v="489" actId="478"/>
          <ac:grpSpMkLst>
            <pc:docMk/>
            <pc:sldMk cId="1259942905" sldId="484"/>
            <ac:grpSpMk id="107" creationId="{EB16E485-0A49-4041-B9F4-DABC20B021DD}"/>
          </ac:grpSpMkLst>
        </pc:grpChg>
        <pc:grpChg chg="mod">
          <ac:chgData name="Shegufta Ahsan" userId="a972ddd70579ae41" providerId="LiveId" clId="{9A8F116A-7F73-45FE-993D-706649E13631}" dt="2020-05-06T02:48:23.299" v="485"/>
          <ac:grpSpMkLst>
            <pc:docMk/>
            <pc:sldMk cId="1259942905" sldId="484"/>
            <ac:grpSpMk id="109" creationId="{D1994FFB-CF8D-43C4-973B-89FCAEBB7EF2}"/>
          </ac:grpSpMkLst>
        </pc:grpChg>
        <pc:grpChg chg="mod">
          <ac:chgData name="Shegufta Ahsan" userId="a972ddd70579ae41" providerId="LiveId" clId="{9A8F116A-7F73-45FE-993D-706649E13631}" dt="2020-05-06T02:48:23.299" v="485"/>
          <ac:grpSpMkLst>
            <pc:docMk/>
            <pc:sldMk cId="1259942905" sldId="484"/>
            <ac:grpSpMk id="110" creationId="{4C357643-5848-4F1F-AF76-C62646418C26}"/>
          </ac:grpSpMkLst>
        </pc:grpChg>
        <pc:grpChg chg="mod">
          <ac:chgData name="Shegufta Ahsan" userId="a972ddd70579ae41" providerId="LiveId" clId="{9A8F116A-7F73-45FE-993D-706649E13631}" dt="2020-05-06T02:48:23.299" v="485"/>
          <ac:grpSpMkLst>
            <pc:docMk/>
            <pc:sldMk cId="1259942905" sldId="484"/>
            <ac:grpSpMk id="127" creationId="{03CE4C7F-9513-4A95-9B01-B5EE9D695532}"/>
          </ac:grpSpMkLst>
        </pc:grpChg>
        <pc:grpChg chg="mod">
          <ac:chgData name="Shegufta Ahsan" userId="a972ddd70579ae41" providerId="LiveId" clId="{9A8F116A-7F73-45FE-993D-706649E13631}" dt="2020-05-06T02:48:23.299" v="485"/>
          <ac:grpSpMkLst>
            <pc:docMk/>
            <pc:sldMk cId="1259942905" sldId="484"/>
            <ac:grpSpMk id="128" creationId="{30BFCC97-E281-4916-90EB-04BAC4BABDF0}"/>
          </ac:grpSpMkLst>
        </pc:grpChg>
        <pc:grpChg chg="mod">
          <ac:chgData name="Shegufta Ahsan" userId="a972ddd70579ae41" providerId="LiveId" clId="{9A8F116A-7F73-45FE-993D-706649E13631}" dt="2020-05-06T02:48:23.299" v="485"/>
          <ac:grpSpMkLst>
            <pc:docMk/>
            <pc:sldMk cId="1259942905" sldId="484"/>
            <ac:grpSpMk id="129" creationId="{CE377908-6930-4EFC-8D61-452ABFEACA42}"/>
          </ac:grpSpMkLst>
        </pc:grpChg>
        <pc:grpChg chg="mod">
          <ac:chgData name="Shegufta Ahsan" userId="a972ddd70579ae41" providerId="LiveId" clId="{9A8F116A-7F73-45FE-993D-706649E13631}" dt="2020-05-06T02:48:23.299" v="485"/>
          <ac:grpSpMkLst>
            <pc:docMk/>
            <pc:sldMk cId="1259942905" sldId="484"/>
            <ac:grpSpMk id="139" creationId="{9DA2B5A1-06A3-4886-BFB6-0DBD074C8C78}"/>
          </ac:grpSpMkLst>
        </pc:grpChg>
        <pc:grpChg chg="mod">
          <ac:chgData name="Shegufta Ahsan" userId="a972ddd70579ae41" providerId="LiveId" clId="{9A8F116A-7F73-45FE-993D-706649E13631}" dt="2020-05-06T02:48:23.299" v="485"/>
          <ac:grpSpMkLst>
            <pc:docMk/>
            <pc:sldMk cId="1259942905" sldId="484"/>
            <ac:grpSpMk id="140" creationId="{C3253E35-5972-4479-8C25-787F87700826}"/>
          </ac:grpSpMkLst>
        </pc:grpChg>
        <pc:grpChg chg="mod">
          <ac:chgData name="Shegufta Ahsan" userId="a972ddd70579ae41" providerId="LiveId" clId="{9A8F116A-7F73-45FE-993D-706649E13631}" dt="2020-05-06T02:48:23.299" v="485"/>
          <ac:grpSpMkLst>
            <pc:docMk/>
            <pc:sldMk cId="1259942905" sldId="484"/>
            <ac:grpSpMk id="141" creationId="{8AA5A565-46B9-4FA7-9507-1FA8E6E6F5B6}"/>
          </ac:grpSpMkLst>
        </pc:grpChg>
        <pc:grpChg chg="mod">
          <ac:chgData name="Shegufta Ahsan" userId="a972ddd70579ae41" providerId="LiveId" clId="{9A8F116A-7F73-45FE-993D-706649E13631}" dt="2020-05-06T02:48:23.299" v="485"/>
          <ac:grpSpMkLst>
            <pc:docMk/>
            <pc:sldMk cId="1259942905" sldId="484"/>
            <ac:grpSpMk id="142" creationId="{3494CD22-0881-4C6D-A629-EEDD94AB79B5}"/>
          </ac:grpSpMkLst>
        </pc:grpChg>
        <pc:grpChg chg="mod">
          <ac:chgData name="Shegufta Ahsan" userId="a972ddd70579ae41" providerId="LiveId" clId="{9A8F116A-7F73-45FE-993D-706649E13631}" dt="2020-05-06T02:48:23.299" v="485"/>
          <ac:grpSpMkLst>
            <pc:docMk/>
            <pc:sldMk cId="1259942905" sldId="484"/>
            <ac:grpSpMk id="143" creationId="{8BD978E8-14CF-4540-BCD2-CA9DB4DFC2CE}"/>
          </ac:grpSpMkLst>
        </pc:grpChg>
      </pc:sldChg>
      <pc:sldChg chg="addSp delSp modSp add mod ord modAnim">
        <pc:chgData name="Shegufta Ahsan" userId="a972ddd70579ae41" providerId="LiveId" clId="{9A8F116A-7F73-45FE-993D-706649E13631}" dt="2020-05-06T18:25:05.290" v="1265" actId="1076"/>
        <pc:sldMkLst>
          <pc:docMk/>
          <pc:sldMk cId="2086948614" sldId="485"/>
        </pc:sldMkLst>
        <pc:spChg chg="mod">
          <ac:chgData name="Shegufta Ahsan" userId="a972ddd70579ae41" providerId="LiveId" clId="{9A8F116A-7F73-45FE-993D-706649E13631}" dt="2020-05-06T18:25:05.290" v="1265" actId="1076"/>
          <ac:spMkLst>
            <pc:docMk/>
            <pc:sldMk cId="2086948614" sldId="485"/>
            <ac:spMk id="106" creationId="{AFEFAF3D-466D-4FF2-B976-6F20F1DA42FC}"/>
          </ac:spMkLst>
        </pc:spChg>
        <pc:spChg chg="del mod">
          <ac:chgData name="Shegufta Ahsan" userId="a972ddd70579ae41" providerId="LiveId" clId="{9A8F116A-7F73-45FE-993D-706649E13631}" dt="2020-05-06T18:24:48.422" v="1260" actId="478"/>
          <ac:spMkLst>
            <pc:docMk/>
            <pc:sldMk cId="2086948614" sldId="485"/>
            <ac:spMk id="154" creationId="{FD7A89DD-BBDF-4B90-8A12-59BF195B8BBC}"/>
          </ac:spMkLst>
        </pc:spChg>
        <pc:spChg chg="del mod">
          <ac:chgData name="Shegufta Ahsan" userId="a972ddd70579ae41" providerId="LiveId" clId="{9A8F116A-7F73-45FE-993D-706649E13631}" dt="2020-05-06T18:24:48.980" v="1261" actId="478"/>
          <ac:spMkLst>
            <pc:docMk/>
            <pc:sldMk cId="2086948614" sldId="485"/>
            <ac:spMk id="155" creationId="{4DB72651-7C4E-41AF-BA38-A6535A5C68B9}"/>
          </ac:spMkLst>
        </pc:spChg>
        <pc:spChg chg="del mod">
          <ac:chgData name="Shegufta Ahsan" userId="a972ddd70579ae41" providerId="LiveId" clId="{9A8F116A-7F73-45FE-993D-706649E13631}" dt="2020-05-06T18:24:49.492" v="1262" actId="478"/>
          <ac:spMkLst>
            <pc:docMk/>
            <pc:sldMk cId="2086948614" sldId="485"/>
            <ac:spMk id="156" creationId="{C510EE16-88C7-439C-A0D4-3CC0A5CC233F}"/>
          </ac:spMkLst>
        </pc:spChg>
        <pc:spChg chg="del mod">
          <ac:chgData name="Shegufta Ahsan" userId="a972ddd70579ae41" providerId="LiveId" clId="{9A8F116A-7F73-45FE-993D-706649E13631}" dt="2020-05-06T18:24:50.880" v="1263" actId="478"/>
          <ac:spMkLst>
            <pc:docMk/>
            <pc:sldMk cId="2086948614" sldId="485"/>
            <ac:spMk id="157" creationId="{DCE5774A-02F2-4963-9EF1-0A48759C2CE4}"/>
          </ac:spMkLst>
        </pc:spChg>
        <pc:spChg chg="del mod">
          <ac:chgData name="Shegufta Ahsan" userId="a972ddd70579ae41" providerId="LiveId" clId="{9A8F116A-7F73-45FE-993D-706649E13631}" dt="2020-05-06T18:24:47.370" v="1259" actId="478"/>
          <ac:spMkLst>
            <pc:docMk/>
            <pc:sldMk cId="2086948614" sldId="485"/>
            <ac:spMk id="158" creationId="{A5312EA4-86CE-4E74-BA9A-B3C75C33089C}"/>
          </ac:spMkLst>
        </pc:spChg>
        <pc:spChg chg="mod">
          <ac:chgData name="Shegufta Ahsan" userId="a972ddd70579ae41" providerId="LiveId" clId="{9A8F116A-7F73-45FE-993D-706649E13631}" dt="2020-05-06T02:54:02.022" v="502"/>
          <ac:spMkLst>
            <pc:docMk/>
            <pc:sldMk cId="2086948614" sldId="485"/>
            <ac:spMk id="160" creationId="{50133047-7C2F-4F9E-99DC-1A3B16CCA085}"/>
          </ac:spMkLst>
        </pc:spChg>
        <pc:spChg chg="mod">
          <ac:chgData name="Shegufta Ahsan" userId="a972ddd70579ae41" providerId="LiveId" clId="{9A8F116A-7F73-45FE-993D-706649E13631}" dt="2020-05-06T02:54:02.022" v="502"/>
          <ac:spMkLst>
            <pc:docMk/>
            <pc:sldMk cId="2086948614" sldId="485"/>
            <ac:spMk id="161" creationId="{08430434-B497-4990-9667-B9AFDBC676B7}"/>
          </ac:spMkLst>
        </pc:spChg>
        <pc:spChg chg="mod">
          <ac:chgData name="Shegufta Ahsan" userId="a972ddd70579ae41" providerId="LiveId" clId="{9A8F116A-7F73-45FE-993D-706649E13631}" dt="2020-05-06T02:54:02.022" v="502"/>
          <ac:spMkLst>
            <pc:docMk/>
            <pc:sldMk cId="2086948614" sldId="485"/>
            <ac:spMk id="163" creationId="{D3AC6B70-1763-4476-9B03-3D9496743E68}"/>
          </ac:spMkLst>
        </pc:spChg>
        <pc:spChg chg="mod">
          <ac:chgData name="Shegufta Ahsan" userId="a972ddd70579ae41" providerId="LiveId" clId="{9A8F116A-7F73-45FE-993D-706649E13631}" dt="2020-05-06T02:54:02.022" v="502"/>
          <ac:spMkLst>
            <pc:docMk/>
            <pc:sldMk cId="2086948614" sldId="485"/>
            <ac:spMk id="164" creationId="{7886AB2A-2789-4724-88F0-A139CA306E78}"/>
          </ac:spMkLst>
        </pc:spChg>
        <pc:spChg chg="mod">
          <ac:chgData name="Shegufta Ahsan" userId="a972ddd70579ae41" providerId="LiveId" clId="{9A8F116A-7F73-45FE-993D-706649E13631}" dt="2020-05-06T02:54:02.022" v="502"/>
          <ac:spMkLst>
            <pc:docMk/>
            <pc:sldMk cId="2086948614" sldId="485"/>
            <ac:spMk id="169" creationId="{592E352D-DC81-476A-B40A-74187B059646}"/>
          </ac:spMkLst>
        </pc:spChg>
        <pc:spChg chg="mod">
          <ac:chgData name="Shegufta Ahsan" userId="a972ddd70579ae41" providerId="LiveId" clId="{9A8F116A-7F73-45FE-993D-706649E13631}" dt="2020-05-06T02:54:02.022" v="502"/>
          <ac:spMkLst>
            <pc:docMk/>
            <pc:sldMk cId="2086948614" sldId="485"/>
            <ac:spMk id="171" creationId="{9E0AA59D-4393-4FEE-B7A6-483F36BA75AF}"/>
          </ac:spMkLst>
        </pc:spChg>
        <pc:spChg chg="mod">
          <ac:chgData name="Shegufta Ahsan" userId="a972ddd70579ae41" providerId="LiveId" clId="{9A8F116A-7F73-45FE-993D-706649E13631}" dt="2020-05-06T02:54:02.022" v="502"/>
          <ac:spMkLst>
            <pc:docMk/>
            <pc:sldMk cId="2086948614" sldId="485"/>
            <ac:spMk id="176" creationId="{1BFDBE48-DF83-4109-B8D3-B48EF1AAC95A}"/>
          </ac:spMkLst>
        </pc:spChg>
        <pc:spChg chg="mod">
          <ac:chgData name="Shegufta Ahsan" userId="a972ddd70579ae41" providerId="LiveId" clId="{9A8F116A-7F73-45FE-993D-706649E13631}" dt="2020-05-06T02:54:02.022" v="502"/>
          <ac:spMkLst>
            <pc:docMk/>
            <pc:sldMk cId="2086948614" sldId="485"/>
            <ac:spMk id="178" creationId="{EF0B9888-21F3-4D2B-A2F3-62D2ED9D6DCF}"/>
          </ac:spMkLst>
        </pc:spChg>
        <pc:spChg chg="add mod">
          <ac:chgData name="Shegufta Ahsan" userId="a972ddd70579ae41" providerId="LiveId" clId="{9A8F116A-7F73-45FE-993D-706649E13631}" dt="2020-05-06T18:24:59.540" v="1264" actId="1076"/>
          <ac:spMkLst>
            <pc:docMk/>
            <pc:sldMk cId="2086948614" sldId="485"/>
            <ac:spMk id="179" creationId="{1C4AB5E2-DDB0-4922-8391-341A24668DEC}"/>
          </ac:spMkLst>
        </pc:spChg>
        <pc:spChg chg="mod">
          <ac:chgData name="Shegufta Ahsan" userId="a972ddd70579ae41" providerId="LiveId" clId="{9A8F116A-7F73-45FE-993D-706649E13631}" dt="2020-05-06T02:54:02.022" v="502"/>
          <ac:spMkLst>
            <pc:docMk/>
            <pc:sldMk cId="2086948614" sldId="485"/>
            <ac:spMk id="183" creationId="{A6D04630-9223-4ACC-AABB-2DC05693CF52}"/>
          </ac:spMkLst>
        </pc:spChg>
        <pc:spChg chg="mod">
          <ac:chgData name="Shegufta Ahsan" userId="a972ddd70579ae41" providerId="LiveId" clId="{9A8F116A-7F73-45FE-993D-706649E13631}" dt="2020-05-06T02:54:02.022" v="502"/>
          <ac:spMkLst>
            <pc:docMk/>
            <pc:sldMk cId="2086948614" sldId="485"/>
            <ac:spMk id="185" creationId="{A651C176-9C3D-490E-9B70-5CB48216A651}"/>
          </ac:spMkLst>
        </pc:spChg>
        <pc:grpChg chg="mod">
          <ac:chgData name="Shegufta Ahsan" userId="a972ddd70579ae41" providerId="LiveId" clId="{9A8F116A-7F73-45FE-993D-706649E13631}" dt="2020-05-06T18:25:05.290" v="1265" actId="1076"/>
          <ac:grpSpMkLst>
            <pc:docMk/>
            <pc:sldMk cId="2086948614" sldId="485"/>
            <ac:grpSpMk id="32" creationId="{33474A62-9EC4-4987-95BD-AD5FEB0E60A8}"/>
          </ac:grpSpMkLst>
        </pc:grpChg>
        <pc:grpChg chg="del mod">
          <ac:chgData name="Shegufta Ahsan" userId="a972ddd70579ae41" providerId="LiveId" clId="{9A8F116A-7F73-45FE-993D-706649E13631}" dt="2020-05-06T18:24:44" v="1258" actId="478"/>
          <ac:grpSpMkLst>
            <pc:docMk/>
            <pc:sldMk cId="2086948614" sldId="485"/>
            <ac:grpSpMk id="107" creationId="{EB16E485-0A49-4041-B9F4-DABC20B021DD}"/>
          </ac:grpSpMkLst>
        </pc:grpChg>
        <pc:grpChg chg="add mod">
          <ac:chgData name="Shegufta Ahsan" userId="a972ddd70579ae41" providerId="LiveId" clId="{9A8F116A-7F73-45FE-993D-706649E13631}" dt="2020-05-06T18:24:59.540" v="1264" actId="1076"/>
          <ac:grpSpMkLst>
            <pc:docMk/>
            <pc:sldMk cId="2086948614" sldId="485"/>
            <ac:grpSpMk id="159" creationId="{9A3253C7-121E-4B97-A671-330C2F3843DF}"/>
          </ac:grpSpMkLst>
        </pc:grpChg>
        <pc:grpChg chg="add mod">
          <ac:chgData name="Shegufta Ahsan" userId="a972ddd70579ae41" providerId="LiveId" clId="{9A8F116A-7F73-45FE-993D-706649E13631}" dt="2020-05-06T18:24:59.540" v="1264" actId="1076"/>
          <ac:grpSpMkLst>
            <pc:docMk/>
            <pc:sldMk cId="2086948614" sldId="485"/>
            <ac:grpSpMk id="162" creationId="{4748EFE3-D2BA-4240-AFE9-0E0454C56EEE}"/>
          </ac:grpSpMkLst>
        </pc:grpChg>
        <pc:grpChg chg="add mod">
          <ac:chgData name="Shegufta Ahsan" userId="a972ddd70579ae41" providerId="LiveId" clId="{9A8F116A-7F73-45FE-993D-706649E13631}" dt="2020-05-06T18:24:59.540" v="1264" actId="1076"/>
          <ac:grpSpMkLst>
            <pc:docMk/>
            <pc:sldMk cId="2086948614" sldId="485"/>
            <ac:grpSpMk id="165" creationId="{D0402CB5-C135-4A08-8883-AA94BD761247}"/>
          </ac:grpSpMkLst>
        </pc:grpChg>
        <pc:grpChg chg="mod">
          <ac:chgData name="Shegufta Ahsan" userId="a972ddd70579ae41" providerId="LiveId" clId="{9A8F116A-7F73-45FE-993D-706649E13631}" dt="2020-05-06T02:54:02.022" v="502"/>
          <ac:grpSpMkLst>
            <pc:docMk/>
            <pc:sldMk cId="2086948614" sldId="485"/>
            <ac:grpSpMk id="166" creationId="{F26FB10A-1DA9-4658-A9A5-E8106909369E}"/>
          </ac:grpSpMkLst>
        </pc:grpChg>
        <pc:grpChg chg="mod">
          <ac:chgData name="Shegufta Ahsan" userId="a972ddd70579ae41" providerId="LiveId" clId="{9A8F116A-7F73-45FE-993D-706649E13631}" dt="2020-05-06T02:54:02.022" v="502"/>
          <ac:grpSpMkLst>
            <pc:docMk/>
            <pc:sldMk cId="2086948614" sldId="485"/>
            <ac:grpSpMk id="167" creationId="{0883B4CE-047A-40C5-B3CD-F039E5CEE3F9}"/>
          </ac:grpSpMkLst>
        </pc:grpChg>
        <pc:grpChg chg="add mod">
          <ac:chgData name="Shegufta Ahsan" userId="a972ddd70579ae41" providerId="LiveId" clId="{9A8F116A-7F73-45FE-993D-706649E13631}" dt="2020-05-06T18:24:59.540" v="1264" actId="1076"/>
          <ac:grpSpMkLst>
            <pc:docMk/>
            <pc:sldMk cId="2086948614" sldId="485"/>
            <ac:grpSpMk id="172" creationId="{7208BD2F-ED55-43FC-9FDD-EB203DA73BE1}"/>
          </ac:grpSpMkLst>
        </pc:grpChg>
        <pc:grpChg chg="mod">
          <ac:chgData name="Shegufta Ahsan" userId="a972ddd70579ae41" providerId="LiveId" clId="{9A8F116A-7F73-45FE-993D-706649E13631}" dt="2020-05-06T02:54:02.022" v="502"/>
          <ac:grpSpMkLst>
            <pc:docMk/>
            <pc:sldMk cId="2086948614" sldId="485"/>
            <ac:grpSpMk id="173" creationId="{8668D402-8F39-4537-B302-26E40E0D18BA}"/>
          </ac:grpSpMkLst>
        </pc:grpChg>
        <pc:grpChg chg="mod">
          <ac:chgData name="Shegufta Ahsan" userId="a972ddd70579ae41" providerId="LiveId" clId="{9A8F116A-7F73-45FE-993D-706649E13631}" dt="2020-05-06T02:54:02.022" v="502"/>
          <ac:grpSpMkLst>
            <pc:docMk/>
            <pc:sldMk cId="2086948614" sldId="485"/>
            <ac:grpSpMk id="174" creationId="{EBBD0C39-50AA-4B01-85DC-C35E0DB97D56}"/>
          </ac:grpSpMkLst>
        </pc:grpChg>
        <pc:grpChg chg="add mod">
          <ac:chgData name="Shegufta Ahsan" userId="a972ddd70579ae41" providerId="LiveId" clId="{9A8F116A-7F73-45FE-993D-706649E13631}" dt="2020-05-06T18:24:59.540" v="1264" actId="1076"/>
          <ac:grpSpMkLst>
            <pc:docMk/>
            <pc:sldMk cId="2086948614" sldId="485"/>
            <ac:grpSpMk id="180" creationId="{338E6C9B-EA63-44CC-A97A-56F2B18DC2AD}"/>
          </ac:grpSpMkLst>
        </pc:grpChg>
        <pc:grpChg chg="mod">
          <ac:chgData name="Shegufta Ahsan" userId="a972ddd70579ae41" providerId="LiveId" clId="{9A8F116A-7F73-45FE-993D-706649E13631}" dt="2020-05-06T02:54:02.022" v="502"/>
          <ac:grpSpMkLst>
            <pc:docMk/>
            <pc:sldMk cId="2086948614" sldId="485"/>
            <ac:grpSpMk id="182" creationId="{9E7CE78D-17AC-461A-AFB0-0DACBA1A9A10}"/>
          </ac:grpSpMkLst>
        </pc:grpChg>
        <pc:cxnChg chg="mod">
          <ac:chgData name="Shegufta Ahsan" userId="a972ddd70579ae41" providerId="LiveId" clId="{9A8F116A-7F73-45FE-993D-706649E13631}" dt="2020-05-06T02:54:02.022" v="502"/>
          <ac:cxnSpMkLst>
            <pc:docMk/>
            <pc:sldMk cId="2086948614" sldId="485"/>
            <ac:cxnSpMk id="168" creationId="{F668A679-E74B-4F21-829D-BEBF09C7CE4E}"/>
          </ac:cxnSpMkLst>
        </pc:cxnChg>
        <pc:cxnChg chg="mod">
          <ac:chgData name="Shegufta Ahsan" userId="a972ddd70579ae41" providerId="LiveId" clId="{9A8F116A-7F73-45FE-993D-706649E13631}" dt="2020-05-06T02:54:02.022" v="502"/>
          <ac:cxnSpMkLst>
            <pc:docMk/>
            <pc:sldMk cId="2086948614" sldId="485"/>
            <ac:cxnSpMk id="170" creationId="{D9FA36E9-8D79-49F6-94C4-C0BA10B4C31C}"/>
          </ac:cxnSpMkLst>
        </pc:cxnChg>
        <pc:cxnChg chg="mod">
          <ac:chgData name="Shegufta Ahsan" userId="a972ddd70579ae41" providerId="LiveId" clId="{9A8F116A-7F73-45FE-993D-706649E13631}" dt="2020-05-06T02:54:02.022" v="502"/>
          <ac:cxnSpMkLst>
            <pc:docMk/>
            <pc:sldMk cId="2086948614" sldId="485"/>
            <ac:cxnSpMk id="175" creationId="{92AC8071-42D2-4B45-ABD4-DD43D6FDC4DA}"/>
          </ac:cxnSpMkLst>
        </pc:cxnChg>
        <pc:cxnChg chg="mod">
          <ac:chgData name="Shegufta Ahsan" userId="a972ddd70579ae41" providerId="LiveId" clId="{9A8F116A-7F73-45FE-993D-706649E13631}" dt="2020-05-06T02:54:02.022" v="502"/>
          <ac:cxnSpMkLst>
            <pc:docMk/>
            <pc:sldMk cId="2086948614" sldId="485"/>
            <ac:cxnSpMk id="177" creationId="{1F116249-500A-4C7D-83E8-FE160E5ABD35}"/>
          </ac:cxnSpMkLst>
        </pc:cxnChg>
        <pc:cxnChg chg="mod">
          <ac:chgData name="Shegufta Ahsan" userId="a972ddd70579ae41" providerId="LiveId" clId="{9A8F116A-7F73-45FE-993D-706649E13631}" dt="2020-05-06T02:54:02.022" v="502"/>
          <ac:cxnSpMkLst>
            <pc:docMk/>
            <pc:sldMk cId="2086948614" sldId="485"/>
            <ac:cxnSpMk id="181" creationId="{AD2EA974-7E66-4EE6-8240-2C48C9410978}"/>
          </ac:cxnSpMkLst>
        </pc:cxnChg>
        <pc:cxnChg chg="mod">
          <ac:chgData name="Shegufta Ahsan" userId="a972ddd70579ae41" providerId="LiveId" clId="{9A8F116A-7F73-45FE-993D-706649E13631}" dt="2020-05-06T02:54:02.022" v="502"/>
          <ac:cxnSpMkLst>
            <pc:docMk/>
            <pc:sldMk cId="2086948614" sldId="485"/>
            <ac:cxnSpMk id="184" creationId="{9F810862-1574-49E3-A0DF-18B6CFD1E8DB}"/>
          </ac:cxnSpMkLst>
        </pc:cxnChg>
      </pc:sldChg>
      <pc:sldChg chg="addSp modSp add del mod">
        <pc:chgData name="Shegufta Ahsan" userId="a972ddd70579ae41" providerId="LiveId" clId="{9A8F116A-7F73-45FE-993D-706649E13631}" dt="2020-05-06T18:24:11.260" v="1256" actId="47"/>
        <pc:sldMkLst>
          <pc:docMk/>
          <pc:sldMk cId="2944240320" sldId="486"/>
        </pc:sldMkLst>
        <pc:spChg chg="mod">
          <ac:chgData name="Shegufta Ahsan" userId="a972ddd70579ae41" providerId="LiveId" clId="{9A8F116A-7F73-45FE-993D-706649E13631}" dt="2020-05-06T03:01:07.128" v="567" actId="20577"/>
          <ac:spMkLst>
            <pc:docMk/>
            <pc:sldMk cId="2944240320" sldId="486"/>
            <ac:spMk id="2" creationId="{99973CAD-09F1-4F47-8A52-C7CB3AFB4683}"/>
          </ac:spMkLst>
        </pc:spChg>
        <pc:spChg chg="add mod">
          <ac:chgData name="Shegufta Ahsan" userId="a972ddd70579ae41" providerId="LiveId" clId="{9A8F116A-7F73-45FE-993D-706649E13631}" dt="2020-05-06T18:23:58.710" v="1252" actId="1076"/>
          <ac:spMkLst>
            <pc:docMk/>
            <pc:sldMk cId="2944240320" sldId="486"/>
            <ac:spMk id="5" creationId="{9595A660-106C-49E7-A5C1-533F50247970}"/>
          </ac:spMkLst>
        </pc:spChg>
        <pc:spChg chg="add mod">
          <ac:chgData name="Shegufta Ahsan" userId="a972ddd70579ae41" providerId="LiveId" clId="{9A8F116A-7F73-45FE-993D-706649E13631}" dt="2020-05-06T03:50:01.036" v="1032" actId="14100"/>
          <ac:spMkLst>
            <pc:docMk/>
            <pc:sldMk cId="2944240320" sldId="486"/>
            <ac:spMk id="7" creationId="{F3CF41B9-4434-469A-8B68-B48A508CC2D2}"/>
          </ac:spMkLst>
        </pc:spChg>
      </pc:sldChg>
      <pc:sldChg chg="addSp delSp modSp add mod">
        <pc:chgData name="Shegufta Ahsan" userId="a972ddd70579ae41" providerId="LiveId" clId="{9A8F116A-7F73-45FE-993D-706649E13631}" dt="2020-05-06T04:17:21.544" v="1129" actId="1076"/>
        <pc:sldMkLst>
          <pc:docMk/>
          <pc:sldMk cId="1206950001" sldId="487"/>
        </pc:sldMkLst>
        <pc:spChg chg="mod">
          <ac:chgData name="Shegufta Ahsan" userId="a972ddd70579ae41" providerId="LiveId" clId="{9A8F116A-7F73-45FE-993D-706649E13631}" dt="2020-05-06T04:16:41.024" v="1103" actId="1076"/>
          <ac:spMkLst>
            <pc:docMk/>
            <pc:sldMk cId="1206950001" sldId="487"/>
            <ac:spMk id="2" creationId="{99973CAD-09F1-4F47-8A52-C7CB3AFB4683}"/>
          </ac:spMkLst>
        </pc:spChg>
        <pc:spChg chg="add mod">
          <ac:chgData name="Shegufta Ahsan" userId="a972ddd70579ae41" providerId="LiveId" clId="{9A8F116A-7F73-45FE-993D-706649E13631}" dt="2020-05-06T04:16:56.244" v="1107" actId="1076"/>
          <ac:spMkLst>
            <pc:docMk/>
            <pc:sldMk cId="1206950001" sldId="487"/>
            <ac:spMk id="3" creationId="{BBC2888B-2B3E-43DE-AE8B-DC0043B676C8}"/>
          </ac:spMkLst>
        </pc:spChg>
        <pc:spChg chg="del">
          <ac:chgData name="Shegufta Ahsan" userId="a972ddd70579ae41" providerId="LiveId" clId="{9A8F116A-7F73-45FE-993D-706649E13631}" dt="2020-05-06T04:15:08.765" v="1076" actId="478"/>
          <ac:spMkLst>
            <pc:docMk/>
            <pc:sldMk cId="1206950001" sldId="487"/>
            <ac:spMk id="5" creationId="{9595A660-106C-49E7-A5C1-533F50247970}"/>
          </ac:spMkLst>
        </pc:spChg>
        <pc:spChg chg="add mod">
          <ac:chgData name="Shegufta Ahsan" userId="a972ddd70579ae41" providerId="LiveId" clId="{9A8F116A-7F73-45FE-993D-706649E13631}" dt="2020-05-06T04:15:09.595" v="1077"/>
          <ac:spMkLst>
            <pc:docMk/>
            <pc:sldMk cId="1206950001" sldId="487"/>
            <ac:spMk id="14" creationId="{C5ADD4B5-638B-4556-89FA-22187C89D61A}"/>
          </ac:spMkLst>
        </pc:spChg>
        <pc:spChg chg="add mod">
          <ac:chgData name="Shegufta Ahsan" userId="a972ddd70579ae41" providerId="LiveId" clId="{9A8F116A-7F73-45FE-993D-706649E13631}" dt="2020-05-06T04:15:09.595" v="1077"/>
          <ac:spMkLst>
            <pc:docMk/>
            <pc:sldMk cId="1206950001" sldId="487"/>
            <ac:spMk id="15" creationId="{8EFC07AD-FCB0-46F1-B02C-D290F67698F9}"/>
          </ac:spMkLst>
        </pc:spChg>
        <pc:spChg chg="add mod">
          <ac:chgData name="Shegufta Ahsan" userId="a972ddd70579ae41" providerId="LiveId" clId="{9A8F116A-7F73-45FE-993D-706649E13631}" dt="2020-05-06T04:15:09.595" v="1077"/>
          <ac:spMkLst>
            <pc:docMk/>
            <pc:sldMk cId="1206950001" sldId="487"/>
            <ac:spMk id="16" creationId="{53068CAE-55FF-4F1D-9E39-3226305591B7}"/>
          </ac:spMkLst>
        </pc:spChg>
        <pc:spChg chg="add mod">
          <ac:chgData name="Shegufta Ahsan" userId="a972ddd70579ae41" providerId="LiveId" clId="{9A8F116A-7F73-45FE-993D-706649E13631}" dt="2020-05-06T04:15:09.595" v="1077"/>
          <ac:spMkLst>
            <pc:docMk/>
            <pc:sldMk cId="1206950001" sldId="487"/>
            <ac:spMk id="17" creationId="{2FC64F06-1BFB-4AB3-8125-D02CEDCC7E95}"/>
          </ac:spMkLst>
        </pc:spChg>
        <pc:spChg chg="add mod">
          <ac:chgData name="Shegufta Ahsan" userId="a972ddd70579ae41" providerId="LiveId" clId="{9A8F116A-7F73-45FE-993D-706649E13631}" dt="2020-05-06T04:15:09.595" v="1077"/>
          <ac:spMkLst>
            <pc:docMk/>
            <pc:sldMk cId="1206950001" sldId="487"/>
            <ac:spMk id="23" creationId="{546A9D08-20A4-4007-A057-44EFA8A9F2D6}"/>
          </ac:spMkLst>
        </pc:spChg>
        <pc:spChg chg="add mod">
          <ac:chgData name="Shegufta Ahsan" userId="a972ddd70579ae41" providerId="LiveId" clId="{9A8F116A-7F73-45FE-993D-706649E13631}" dt="2020-05-06T04:15:09.595" v="1077"/>
          <ac:spMkLst>
            <pc:docMk/>
            <pc:sldMk cId="1206950001" sldId="487"/>
            <ac:spMk id="25" creationId="{CC6EC1D1-E7B0-4E5B-9F10-3AF3F665A897}"/>
          </ac:spMkLst>
        </pc:spChg>
        <pc:spChg chg="add mod">
          <ac:chgData name="Shegufta Ahsan" userId="a972ddd70579ae41" providerId="LiveId" clId="{9A8F116A-7F73-45FE-993D-706649E13631}" dt="2020-05-06T04:15:09.595" v="1077"/>
          <ac:spMkLst>
            <pc:docMk/>
            <pc:sldMk cId="1206950001" sldId="487"/>
            <ac:spMk id="26" creationId="{CC2A22C4-90AD-4F13-B85E-6623D1142898}"/>
          </ac:spMkLst>
        </pc:spChg>
        <pc:spChg chg="add mod">
          <ac:chgData name="Shegufta Ahsan" userId="a972ddd70579ae41" providerId="LiveId" clId="{9A8F116A-7F73-45FE-993D-706649E13631}" dt="2020-05-06T04:15:09.595" v="1077"/>
          <ac:spMkLst>
            <pc:docMk/>
            <pc:sldMk cId="1206950001" sldId="487"/>
            <ac:spMk id="27" creationId="{D57B223C-6EC6-4505-AA2D-3A2136F4D370}"/>
          </ac:spMkLst>
        </pc:spChg>
        <pc:spChg chg="add mod">
          <ac:chgData name="Shegufta Ahsan" userId="a972ddd70579ae41" providerId="LiveId" clId="{9A8F116A-7F73-45FE-993D-706649E13631}" dt="2020-05-06T04:15:09.595" v="1077"/>
          <ac:spMkLst>
            <pc:docMk/>
            <pc:sldMk cId="1206950001" sldId="487"/>
            <ac:spMk id="28" creationId="{16D7DF09-E7F2-42D5-AE73-047A2DD9908F}"/>
          </ac:spMkLst>
        </pc:spChg>
        <pc:spChg chg="add mod">
          <ac:chgData name="Shegufta Ahsan" userId="a972ddd70579ae41" providerId="LiveId" clId="{9A8F116A-7F73-45FE-993D-706649E13631}" dt="2020-05-06T04:15:09.595" v="1077"/>
          <ac:spMkLst>
            <pc:docMk/>
            <pc:sldMk cId="1206950001" sldId="487"/>
            <ac:spMk id="29" creationId="{19297BC3-84CF-481F-BB30-000E24018224}"/>
          </ac:spMkLst>
        </pc:spChg>
        <pc:spChg chg="add mod">
          <ac:chgData name="Shegufta Ahsan" userId="a972ddd70579ae41" providerId="LiveId" clId="{9A8F116A-7F73-45FE-993D-706649E13631}" dt="2020-05-06T04:15:09.595" v="1077"/>
          <ac:spMkLst>
            <pc:docMk/>
            <pc:sldMk cId="1206950001" sldId="487"/>
            <ac:spMk id="32" creationId="{0B440FC8-BEE1-4840-AF5B-C257B6522AF1}"/>
          </ac:spMkLst>
        </pc:spChg>
        <pc:spChg chg="add mod">
          <ac:chgData name="Shegufta Ahsan" userId="a972ddd70579ae41" providerId="LiveId" clId="{9A8F116A-7F73-45FE-993D-706649E13631}" dt="2020-05-06T04:15:09.595" v="1077"/>
          <ac:spMkLst>
            <pc:docMk/>
            <pc:sldMk cId="1206950001" sldId="487"/>
            <ac:spMk id="33" creationId="{6E9E4898-57CB-41B5-A008-85793BAB9D48}"/>
          </ac:spMkLst>
        </pc:spChg>
        <pc:spChg chg="add mod">
          <ac:chgData name="Shegufta Ahsan" userId="a972ddd70579ae41" providerId="LiveId" clId="{9A8F116A-7F73-45FE-993D-706649E13631}" dt="2020-05-06T04:15:09.595" v="1077"/>
          <ac:spMkLst>
            <pc:docMk/>
            <pc:sldMk cId="1206950001" sldId="487"/>
            <ac:spMk id="34" creationId="{70647346-5802-4142-8C28-F8FFBF2BD2CF}"/>
          </ac:spMkLst>
        </pc:spChg>
        <pc:spChg chg="add mod">
          <ac:chgData name="Shegufta Ahsan" userId="a972ddd70579ae41" providerId="LiveId" clId="{9A8F116A-7F73-45FE-993D-706649E13631}" dt="2020-05-06T04:15:09.595" v="1077"/>
          <ac:spMkLst>
            <pc:docMk/>
            <pc:sldMk cId="1206950001" sldId="487"/>
            <ac:spMk id="36" creationId="{F175F936-E4A7-4612-955E-9F5FC73E195D}"/>
          </ac:spMkLst>
        </pc:spChg>
        <pc:spChg chg="add mod">
          <ac:chgData name="Shegufta Ahsan" userId="a972ddd70579ae41" providerId="LiveId" clId="{9A8F116A-7F73-45FE-993D-706649E13631}" dt="2020-05-06T04:15:09.595" v="1077"/>
          <ac:spMkLst>
            <pc:docMk/>
            <pc:sldMk cId="1206950001" sldId="487"/>
            <ac:spMk id="38" creationId="{0B052C55-A180-46BA-ADD7-C9C76197DA83}"/>
          </ac:spMkLst>
        </pc:spChg>
        <pc:spChg chg="add mod">
          <ac:chgData name="Shegufta Ahsan" userId="a972ddd70579ae41" providerId="LiveId" clId="{9A8F116A-7F73-45FE-993D-706649E13631}" dt="2020-05-06T04:15:09.595" v="1077"/>
          <ac:spMkLst>
            <pc:docMk/>
            <pc:sldMk cId="1206950001" sldId="487"/>
            <ac:spMk id="41" creationId="{F3626094-2D4F-4044-A71F-7217062BB2C7}"/>
          </ac:spMkLst>
        </pc:spChg>
        <pc:spChg chg="add mod">
          <ac:chgData name="Shegufta Ahsan" userId="a972ddd70579ae41" providerId="LiveId" clId="{9A8F116A-7F73-45FE-993D-706649E13631}" dt="2020-05-06T04:15:09.595" v="1077"/>
          <ac:spMkLst>
            <pc:docMk/>
            <pc:sldMk cId="1206950001" sldId="487"/>
            <ac:spMk id="43" creationId="{399ABB38-71EA-4291-8E96-83F80305634F}"/>
          </ac:spMkLst>
        </pc:spChg>
        <pc:spChg chg="add mod">
          <ac:chgData name="Shegufta Ahsan" userId="a972ddd70579ae41" providerId="LiveId" clId="{9A8F116A-7F73-45FE-993D-706649E13631}" dt="2020-05-06T04:15:09.595" v="1077"/>
          <ac:spMkLst>
            <pc:docMk/>
            <pc:sldMk cId="1206950001" sldId="487"/>
            <ac:spMk id="49" creationId="{A5307800-9A43-45FE-94FF-4CD5CCAAEAB0}"/>
          </ac:spMkLst>
        </pc:spChg>
        <pc:spChg chg="add mod">
          <ac:chgData name="Shegufta Ahsan" userId="a972ddd70579ae41" providerId="LiveId" clId="{9A8F116A-7F73-45FE-993D-706649E13631}" dt="2020-05-06T04:17:11.014" v="1127" actId="403"/>
          <ac:spMkLst>
            <pc:docMk/>
            <pc:sldMk cId="1206950001" sldId="487"/>
            <ac:spMk id="51" creationId="{1F438648-AD69-449D-A65C-F40B31B72E78}"/>
          </ac:spMkLst>
        </pc:spChg>
        <pc:spChg chg="add mod">
          <ac:chgData name="Shegufta Ahsan" userId="a972ddd70579ae41" providerId="LiveId" clId="{9A8F116A-7F73-45FE-993D-706649E13631}" dt="2020-05-06T04:17:11.014" v="1127" actId="403"/>
          <ac:spMkLst>
            <pc:docMk/>
            <pc:sldMk cId="1206950001" sldId="487"/>
            <ac:spMk id="61" creationId="{43B6D08B-062C-42D3-89AF-A2F3C9F5C01A}"/>
          </ac:spMkLst>
        </pc:spChg>
        <pc:spChg chg="add mod">
          <ac:chgData name="Shegufta Ahsan" userId="a972ddd70579ae41" providerId="LiveId" clId="{9A8F116A-7F73-45FE-993D-706649E13631}" dt="2020-05-06T04:17:21.544" v="1129" actId="1076"/>
          <ac:spMkLst>
            <pc:docMk/>
            <pc:sldMk cId="1206950001" sldId="487"/>
            <ac:spMk id="62" creationId="{AF4DA82B-8BF8-4C23-B76B-CE2A4AD7FFC3}"/>
          </ac:spMkLst>
        </pc:spChg>
        <pc:spChg chg="add mod">
          <ac:chgData name="Shegufta Ahsan" userId="a972ddd70579ae41" providerId="LiveId" clId="{9A8F116A-7F73-45FE-993D-706649E13631}" dt="2020-05-06T04:17:11.014" v="1127" actId="403"/>
          <ac:spMkLst>
            <pc:docMk/>
            <pc:sldMk cId="1206950001" sldId="487"/>
            <ac:spMk id="63" creationId="{2C460097-0D7E-49F9-BAB6-EC2DF158E1E9}"/>
          </ac:spMkLst>
        </pc:spChg>
        <pc:spChg chg="add mod">
          <ac:chgData name="Shegufta Ahsan" userId="a972ddd70579ae41" providerId="LiveId" clId="{9A8F116A-7F73-45FE-993D-706649E13631}" dt="2020-05-06T04:17:11.014" v="1127" actId="403"/>
          <ac:spMkLst>
            <pc:docMk/>
            <pc:sldMk cId="1206950001" sldId="487"/>
            <ac:spMk id="64" creationId="{414330C9-9BFD-4385-A662-8EBD8A00A639}"/>
          </ac:spMkLst>
        </pc:spChg>
        <pc:spChg chg="add mod">
          <ac:chgData name="Shegufta Ahsan" userId="a972ddd70579ae41" providerId="LiveId" clId="{9A8F116A-7F73-45FE-993D-706649E13631}" dt="2020-05-06T04:17:11.014" v="1127" actId="403"/>
          <ac:spMkLst>
            <pc:docMk/>
            <pc:sldMk cId="1206950001" sldId="487"/>
            <ac:spMk id="65" creationId="{13E9DE14-F803-4847-882F-00CF0B1343DF}"/>
          </ac:spMkLst>
        </pc:spChg>
        <pc:spChg chg="add mod">
          <ac:chgData name="Shegufta Ahsan" userId="a972ddd70579ae41" providerId="LiveId" clId="{9A8F116A-7F73-45FE-993D-706649E13631}" dt="2020-05-06T04:17:11.014" v="1127" actId="403"/>
          <ac:spMkLst>
            <pc:docMk/>
            <pc:sldMk cId="1206950001" sldId="487"/>
            <ac:spMk id="66" creationId="{B0A7B1D6-89C1-41F8-8B9E-4CBD0F0A6CDD}"/>
          </ac:spMkLst>
        </pc:spChg>
        <pc:spChg chg="add mod">
          <ac:chgData name="Shegufta Ahsan" userId="a972ddd70579ae41" providerId="LiveId" clId="{9A8F116A-7F73-45FE-993D-706649E13631}" dt="2020-05-06T04:17:11.014" v="1127" actId="403"/>
          <ac:spMkLst>
            <pc:docMk/>
            <pc:sldMk cId="1206950001" sldId="487"/>
            <ac:spMk id="67" creationId="{7269538F-EC90-4D8F-98C7-D66460BA56D3}"/>
          </ac:spMkLst>
        </pc:spChg>
        <pc:spChg chg="add mod">
          <ac:chgData name="Shegufta Ahsan" userId="a972ddd70579ae41" providerId="LiveId" clId="{9A8F116A-7F73-45FE-993D-706649E13631}" dt="2020-05-06T04:17:11.014" v="1127" actId="403"/>
          <ac:spMkLst>
            <pc:docMk/>
            <pc:sldMk cId="1206950001" sldId="487"/>
            <ac:spMk id="68" creationId="{FCCE7426-FCB8-47AD-B670-C1D0EEE2BA30}"/>
          </ac:spMkLst>
        </pc:spChg>
        <pc:spChg chg="add mod">
          <ac:chgData name="Shegufta Ahsan" userId="a972ddd70579ae41" providerId="LiveId" clId="{9A8F116A-7F73-45FE-993D-706649E13631}" dt="2020-05-06T04:17:11.014" v="1127" actId="403"/>
          <ac:spMkLst>
            <pc:docMk/>
            <pc:sldMk cId="1206950001" sldId="487"/>
            <ac:spMk id="69" creationId="{7B04A73C-0B1E-4648-9234-9BFF79824893}"/>
          </ac:spMkLst>
        </pc:spChg>
        <pc:spChg chg="add mod">
          <ac:chgData name="Shegufta Ahsan" userId="a972ddd70579ae41" providerId="LiveId" clId="{9A8F116A-7F73-45FE-993D-706649E13631}" dt="2020-05-06T04:17:11.014" v="1127" actId="403"/>
          <ac:spMkLst>
            <pc:docMk/>
            <pc:sldMk cId="1206950001" sldId="487"/>
            <ac:spMk id="70" creationId="{580933A4-7939-4F38-9A5B-E261FBC9C7D2}"/>
          </ac:spMkLst>
        </pc:spChg>
        <pc:spChg chg="add mod">
          <ac:chgData name="Shegufta Ahsan" userId="a972ddd70579ae41" providerId="LiveId" clId="{9A8F116A-7F73-45FE-993D-706649E13631}" dt="2020-05-06T04:17:11.014" v="1127" actId="403"/>
          <ac:spMkLst>
            <pc:docMk/>
            <pc:sldMk cId="1206950001" sldId="487"/>
            <ac:spMk id="71" creationId="{8F63C66B-FD87-423F-B642-D14A16213DA8}"/>
          </ac:spMkLst>
        </pc:spChg>
        <pc:spChg chg="add mod">
          <ac:chgData name="Shegufta Ahsan" userId="a972ddd70579ae41" providerId="LiveId" clId="{9A8F116A-7F73-45FE-993D-706649E13631}" dt="2020-05-06T04:17:11.014" v="1127" actId="403"/>
          <ac:spMkLst>
            <pc:docMk/>
            <pc:sldMk cId="1206950001" sldId="487"/>
            <ac:spMk id="72" creationId="{B26B3919-E4A4-4ED8-991F-40D253D47395}"/>
          </ac:spMkLst>
        </pc:spChg>
        <pc:spChg chg="add mod">
          <ac:chgData name="Shegufta Ahsan" userId="a972ddd70579ae41" providerId="LiveId" clId="{9A8F116A-7F73-45FE-993D-706649E13631}" dt="2020-05-06T04:17:11.014" v="1127" actId="403"/>
          <ac:spMkLst>
            <pc:docMk/>
            <pc:sldMk cId="1206950001" sldId="487"/>
            <ac:spMk id="73" creationId="{4D61359B-F0DF-4773-9E35-E75C70BD8ACA}"/>
          </ac:spMkLst>
        </pc:spChg>
        <pc:spChg chg="add mod">
          <ac:chgData name="Shegufta Ahsan" userId="a972ddd70579ae41" providerId="LiveId" clId="{9A8F116A-7F73-45FE-993D-706649E13631}" dt="2020-05-06T04:17:11.014" v="1127" actId="403"/>
          <ac:spMkLst>
            <pc:docMk/>
            <pc:sldMk cId="1206950001" sldId="487"/>
            <ac:spMk id="74" creationId="{26D1D1DD-A0AB-45F9-9F91-E4E6ACCD76C6}"/>
          </ac:spMkLst>
        </pc:spChg>
        <pc:spChg chg="add mod">
          <ac:chgData name="Shegufta Ahsan" userId="a972ddd70579ae41" providerId="LiveId" clId="{9A8F116A-7F73-45FE-993D-706649E13631}" dt="2020-05-06T04:17:11.014" v="1127" actId="403"/>
          <ac:spMkLst>
            <pc:docMk/>
            <pc:sldMk cId="1206950001" sldId="487"/>
            <ac:spMk id="75" creationId="{437E4223-76B5-4761-927C-49409653C9C4}"/>
          </ac:spMkLst>
        </pc:spChg>
        <pc:spChg chg="add mod">
          <ac:chgData name="Shegufta Ahsan" userId="a972ddd70579ae41" providerId="LiveId" clId="{9A8F116A-7F73-45FE-993D-706649E13631}" dt="2020-05-06T04:17:11.014" v="1127" actId="403"/>
          <ac:spMkLst>
            <pc:docMk/>
            <pc:sldMk cId="1206950001" sldId="487"/>
            <ac:spMk id="76" creationId="{7036B94E-C386-4A70-87C3-58D9E3E49244}"/>
          </ac:spMkLst>
        </pc:spChg>
        <pc:spChg chg="add mod">
          <ac:chgData name="Shegufta Ahsan" userId="a972ddd70579ae41" providerId="LiveId" clId="{9A8F116A-7F73-45FE-993D-706649E13631}" dt="2020-05-06T04:17:11.014" v="1127" actId="403"/>
          <ac:spMkLst>
            <pc:docMk/>
            <pc:sldMk cId="1206950001" sldId="487"/>
            <ac:spMk id="77" creationId="{0410DEE0-A542-444B-B322-68F27D190FA3}"/>
          </ac:spMkLst>
        </pc:spChg>
        <pc:spChg chg="add mod">
          <ac:chgData name="Shegufta Ahsan" userId="a972ddd70579ae41" providerId="LiveId" clId="{9A8F116A-7F73-45FE-993D-706649E13631}" dt="2020-05-06T04:17:11.014" v="1127" actId="403"/>
          <ac:spMkLst>
            <pc:docMk/>
            <pc:sldMk cId="1206950001" sldId="487"/>
            <ac:spMk id="78" creationId="{65F8E3E9-E716-4319-A43A-A781EAE1B497}"/>
          </ac:spMkLst>
        </pc:spChg>
        <pc:spChg chg="add mod">
          <ac:chgData name="Shegufta Ahsan" userId="a972ddd70579ae41" providerId="LiveId" clId="{9A8F116A-7F73-45FE-993D-706649E13631}" dt="2020-05-06T04:17:11.014" v="1127" actId="403"/>
          <ac:spMkLst>
            <pc:docMk/>
            <pc:sldMk cId="1206950001" sldId="487"/>
            <ac:spMk id="79" creationId="{90603574-B353-4FC6-B556-D76F4F36AF0B}"/>
          </ac:spMkLst>
        </pc:spChg>
        <pc:spChg chg="add mod">
          <ac:chgData name="Shegufta Ahsan" userId="a972ddd70579ae41" providerId="LiveId" clId="{9A8F116A-7F73-45FE-993D-706649E13631}" dt="2020-05-06T04:17:11.014" v="1127" actId="403"/>
          <ac:spMkLst>
            <pc:docMk/>
            <pc:sldMk cId="1206950001" sldId="487"/>
            <ac:spMk id="80" creationId="{5E583FC8-59D1-4C7A-A6BA-5DC6A000185F}"/>
          </ac:spMkLst>
        </pc:spChg>
        <pc:spChg chg="add mod">
          <ac:chgData name="Shegufta Ahsan" userId="a972ddd70579ae41" providerId="LiveId" clId="{9A8F116A-7F73-45FE-993D-706649E13631}" dt="2020-05-06T04:17:11.014" v="1127" actId="403"/>
          <ac:spMkLst>
            <pc:docMk/>
            <pc:sldMk cId="1206950001" sldId="487"/>
            <ac:spMk id="81" creationId="{30E377F1-DD22-4444-8118-14C35A32783E}"/>
          </ac:spMkLst>
        </pc:spChg>
        <pc:spChg chg="add mod">
          <ac:chgData name="Shegufta Ahsan" userId="a972ddd70579ae41" providerId="LiveId" clId="{9A8F116A-7F73-45FE-993D-706649E13631}" dt="2020-05-06T04:17:21.544" v="1129" actId="1076"/>
          <ac:spMkLst>
            <pc:docMk/>
            <pc:sldMk cId="1206950001" sldId="487"/>
            <ac:spMk id="82" creationId="{7D59269B-3121-4E42-B526-34CFFE25582F}"/>
          </ac:spMkLst>
        </pc:spChg>
        <pc:grpChg chg="add mod">
          <ac:chgData name="Shegufta Ahsan" userId="a972ddd70579ae41" providerId="LiveId" clId="{9A8F116A-7F73-45FE-993D-706649E13631}" dt="2020-05-06T04:17:02.924" v="1111" actId="1076"/>
          <ac:grpSpMkLst>
            <pc:docMk/>
            <pc:sldMk cId="1206950001" sldId="487"/>
            <ac:grpSpMk id="7" creationId="{D455767B-E701-460B-893B-B98C9012D8CC}"/>
          </ac:grpSpMkLst>
        </pc:grpChg>
        <pc:grpChg chg="add mod">
          <ac:chgData name="Shegufta Ahsan" userId="a972ddd70579ae41" providerId="LiveId" clId="{9A8F116A-7F73-45FE-993D-706649E13631}" dt="2020-05-06T04:15:09.595" v="1077"/>
          <ac:grpSpMkLst>
            <pc:docMk/>
            <pc:sldMk cId="1206950001" sldId="487"/>
            <ac:grpSpMk id="8" creationId="{77CCD6CD-1E85-4F40-90BB-BA703B9A559D}"/>
          </ac:grpSpMkLst>
        </pc:grpChg>
        <pc:grpChg chg="add mod">
          <ac:chgData name="Shegufta Ahsan" userId="a972ddd70579ae41" providerId="LiveId" clId="{9A8F116A-7F73-45FE-993D-706649E13631}" dt="2020-05-06T04:15:09.595" v="1077"/>
          <ac:grpSpMkLst>
            <pc:docMk/>
            <pc:sldMk cId="1206950001" sldId="487"/>
            <ac:grpSpMk id="9" creationId="{AF2EED8F-5BDD-42E3-9F55-274784D9F89B}"/>
          </ac:grpSpMkLst>
        </pc:grpChg>
        <pc:grpChg chg="add mod">
          <ac:chgData name="Shegufta Ahsan" userId="a972ddd70579ae41" providerId="LiveId" clId="{9A8F116A-7F73-45FE-993D-706649E13631}" dt="2020-05-06T04:15:09.595" v="1077"/>
          <ac:grpSpMkLst>
            <pc:docMk/>
            <pc:sldMk cId="1206950001" sldId="487"/>
            <ac:grpSpMk id="10" creationId="{F6AD8CB1-5F3D-4016-B682-8A64F90E0260}"/>
          </ac:grpSpMkLst>
        </pc:grpChg>
        <pc:grpChg chg="add mod">
          <ac:chgData name="Shegufta Ahsan" userId="a972ddd70579ae41" providerId="LiveId" clId="{9A8F116A-7F73-45FE-993D-706649E13631}" dt="2020-05-06T04:15:09.595" v="1077"/>
          <ac:grpSpMkLst>
            <pc:docMk/>
            <pc:sldMk cId="1206950001" sldId="487"/>
            <ac:grpSpMk id="11" creationId="{921D06F3-AF8D-4FCB-B968-8EBF19D96E2B}"/>
          </ac:grpSpMkLst>
        </pc:grpChg>
        <pc:grpChg chg="add mod">
          <ac:chgData name="Shegufta Ahsan" userId="a972ddd70579ae41" providerId="LiveId" clId="{9A8F116A-7F73-45FE-993D-706649E13631}" dt="2020-05-06T04:15:09.595" v="1077"/>
          <ac:grpSpMkLst>
            <pc:docMk/>
            <pc:sldMk cId="1206950001" sldId="487"/>
            <ac:grpSpMk id="12" creationId="{5FF6471E-60D0-4676-B55F-E620D84ABE81}"/>
          </ac:grpSpMkLst>
        </pc:grpChg>
        <pc:grpChg chg="add mod">
          <ac:chgData name="Shegufta Ahsan" userId="a972ddd70579ae41" providerId="LiveId" clId="{9A8F116A-7F73-45FE-993D-706649E13631}" dt="2020-05-06T04:15:09.595" v="1077"/>
          <ac:grpSpMkLst>
            <pc:docMk/>
            <pc:sldMk cId="1206950001" sldId="487"/>
            <ac:grpSpMk id="13" creationId="{3518E57B-4212-4AD0-873D-7EC3C164BF60}"/>
          </ac:grpSpMkLst>
        </pc:grpChg>
        <pc:grpChg chg="add mod">
          <ac:chgData name="Shegufta Ahsan" userId="a972ddd70579ae41" providerId="LiveId" clId="{9A8F116A-7F73-45FE-993D-706649E13631}" dt="2020-05-06T04:15:09.595" v="1077"/>
          <ac:grpSpMkLst>
            <pc:docMk/>
            <pc:sldMk cId="1206950001" sldId="487"/>
            <ac:grpSpMk id="18" creationId="{80AC8EF9-6452-4E1E-A551-86922ABF01DA}"/>
          </ac:grpSpMkLst>
        </pc:grpChg>
        <pc:grpChg chg="add mod">
          <ac:chgData name="Shegufta Ahsan" userId="a972ddd70579ae41" providerId="LiveId" clId="{9A8F116A-7F73-45FE-993D-706649E13631}" dt="2020-05-06T04:15:09.595" v="1077"/>
          <ac:grpSpMkLst>
            <pc:docMk/>
            <pc:sldMk cId="1206950001" sldId="487"/>
            <ac:grpSpMk id="19" creationId="{00BB0C2D-805C-4EFF-8E23-AD7A5081B8E8}"/>
          </ac:grpSpMkLst>
        </pc:grpChg>
        <pc:grpChg chg="add mod">
          <ac:chgData name="Shegufta Ahsan" userId="a972ddd70579ae41" providerId="LiveId" clId="{9A8F116A-7F73-45FE-993D-706649E13631}" dt="2020-05-06T04:15:09.595" v="1077"/>
          <ac:grpSpMkLst>
            <pc:docMk/>
            <pc:sldMk cId="1206950001" sldId="487"/>
            <ac:grpSpMk id="20" creationId="{C925778F-99F0-4861-B2A4-0C6995490801}"/>
          </ac:grpSpMkLst>
        </pc:grpChg>
        <pc:grpChg chg="add mod">
          <ac:chgData name="Shegufta Ahsan" userId="a972ddd70579ae41" providerId="LiveId" clId="{9A8F116A-7F73-45FE-993D-706649E13631}" dt="2020-05-06T04:15:09.595" v="1077"/>
          <ac:grpSpMkLst>
            <pc:docMk/>
            <pc:sldMk cId="1206950001" sldId="487"/>
            <ac:grpSpMk id="21" creationId="{636D80AD-19B3-4BDB-8958-D7574BCD0F06}"/>
          </ac:grpSpMkLst>
        </pc:grpChg>
        <pc:grpChg chg="add mod">
          <ac:chgData name="Shegufta Ahsan" userId="a972ddd70579ae41" providerId="LiveId" clId="{9A8F116A-7F73-45FE-993D-706649E13631}" dt="2020-05-06T04:15:09.595" v="1077"/>
          <ac:grpSpMkLst>
            <pc:docMk/>
            <pc:sldMk cId="1206950001" sldId="487"/>
            <ac:grpSpMk id="47" creationId="{D07CE29A-F7D2-4DB4-BA35-80C89737CDBF}"/>
          </ac:grpSpMkLst>
        </pc:grpChg>
        <pc:grpChg chg="add mod">
          <ac:chgData name="Shegufta Ahsan" userId="a972ddd70579ae41" providerId="LiveId" clId="{9A8F116A-7F73-45FE-993D-706649E13631}" dt="2020-05-06T04:17:14.994" v="1128" actId="1076"/>
          <ac:grpSpMkLst>
            <pc:docMk/>
            <pc:sldMk cId="1206950001" sldId="487"/>
            <ac:grpSpMk id="50" creationId="{9C43A626-8300-4E32-B1AF-2120207C7E80}"/>
          </ac:grpSpMkLst>
        </pc:grpChg>
        <pc:grpChg chg="add mod">
          <ac:chgData name="Shegufta Ahsan" userId="a972ddd70579ae41" providerId="LiveId" clId="{9A8F116A-7F73-45FE-993D-706649E13631}" dt="2020-05-06T04:16:57.694" v="1108"/>
          <ac:grpSpMkLst>
            <pc:docMk/>
            <pc:sldMk cId="1206950001" sldId="487"/>
            <ac:grpSpMk id="52" creationId="{0C40EEDF-517F-42EB-9FB0-6743EBE0C78B}"/>
          </ac:grpSpMkLst>
        </pc:grpChg>
        <pc:grpChg chg="add mod">
          <ac:chgData name="Shegufta Ahsan" userId="a972ddd70579ae41" providerId="LiveId" clId="{9A8F116A-7F73-45FE-993D-706649E13631}" dt="2020-05-06T04:16:57.694" v="1108"/>
          <ac:grpSpMkLst>
            <pc:docMk/>
            <pc:sldMk cId="1206950001" sldId="487"/>
            <ac:grpSpMk id="53" creationId="{7B3A6B76-3B7C-480A-AE0A-C69DC64E822A}"/>
          </ac:grpSpMkLst>
        </pc:grpChg>
        <pc:grpChg chg="add mod">
          <ac:chgData name="Shegufta Ahsan" userId="a972ddd70579ae41" providerId="LiveId" clId="{9A8F116A-7F73-45FE-993D-706649E13631}" dt="2020-05-06T04:16:57.694" v="1108"/>
          <ac:grpSpMkLst>
            <pc:docMk/>
            <pc:sldMk cId="1206950001" sldId="487"/>
            <ac:grpSpMk id="54" creationId="{D0F663E4-8089-4845-94B7-A5C4E54EC0AA}"/>
          </ac:grpSpMkLst>
        </pc:grpChg>
        <pc:grpChg chg="add mod">
          <ac:chgData name="Shegufta Ahsan" userId="a972ddd70579ae41" providerId="LiveId" clId="{9A8F116A-7F73-45FE-993D-706649E13631}" dt="2020-05-06T04:16:57.694" v="1108"/>
          <ac:grpSpMkLst>
            <pc:docMk/>
            <pc:sldMk cId="1206950001" sldId="487"/>
            <ac:grpSpMk id="55" creationId="{01DC2345-E594-4C83-B00F-ED4939BA98D2}"/>
          </ac:grpSpMkLst>
        </pc:grpChg>
        <pc:grpChg chg="add mod">
          <ac:chgData name="Shegufta Ahsan" userId="a972ddd70579ae41" providerId="LiveId" clId="{9A8F116A-7F73-45FE-993D-706649E13631}" dt="2020-05-06T04:16:57.694" v="1108"/>
          <ac:grpSpMkLst>
            <pc:docMk/>
            <pc:sldMk cId="1206950001" sldId="487"/>
            <ac:grpSpMk id="56" creationId="{85EDB086-7E15-40C7-A933-F30036CE84F9}"/>
          </ac:grpSpMkLst>
        </pc:grpChg>
        <pc:grpChg chg="add mod">
          <ac:chgData name="Shegufta Ahsan" userId="a972ddd70579ae41" providerId="LiveId" clId="{9A8F116A-7F73-45FE-993D-706649E13631}" dt="2020-05-06T04:16:57.694" v="1108"/>
          <ac:grpSpMkLst>
            <pc:docMk/>
            <pc:sldMk cId="1206950001" sldId="487"/>
            <ac:grpSpMk id="57" creationId="{A3E2D802-C500-4201-BCA7-5A9167D1F4F6}"/>
          </ac:grpSpMkLst>
        </pc:grpChg>
        <pc:grpChg chg="add mod">
          <ac:chgData name="Shegufta Ahsan" userId="a972ddd70579ae41" providerId="LiveId" clId="{9A8F116A-7F73-45FE-993D-706649E13631}" dt="2020-05-06T04:16:57.694" v="1108"/>
          <ac:grpSpMkLst>
            <pc:docMk/>
            <pc:sldMk cId="1206950001" sldId="487"/>
            <ac:grpSpMk id="58" creationId="{19823660-3D43-4569-A646-041053D1EA9E}"/>
          </ac:grpSpMkLst>
        </pc:grpChg>
        <pc:grpChg chg="add mod">
          <ac:chgData name="Shegufta Ahsan" userId="a972ddd70579ae41" providerId="LiveId" clId="{9A8F116A-7F73-45FE-993D-706649E13631}" dt="2020-05-06T04:16:57.694" v="1108"/>
          <ac:grpSpMkLst>
            <pc:docMk/>
            <pc:sldMk cId="1206950001" sldId="487"/>
            <ac:grpSpMk id="59" creationId="{890EA3E9-0A38-4D5F-9217-3886E9295008}"/>
          </ac:grpSpMkLst>
        </pc:grpChg>
        <pc:grpChg chg="add mod">
          <ac:chgData name="Shegufta Ahsan" userId="a972ddd70579ae41" providerId="LiveId" clId="{9A8F116A-7F73-45FE-993D-706649E13631}" dt="2020-05-06T04:16:57.694" v="1108"/>
          <ac:grpSpMkLst>
            <pc:docMk/>
            <pc:sldMk cId="1206950001" sldId="487"/>
            <ac:grpSpMk id="60" creationId="{82949E3C-2BF5-4833-804E-3C513CBB40B6}"/>
          </ac:grpSpMkLst>
        </pc:grpChg>
        <pc:cxnChg chg="add mod">
          <ac:chgData name="Shegufta Ahsan" userId="a972ddd70579ae41" providerId="LiveId" clId="{9A8F116A-7F73-45FE-993D-706649E13631}" dt="2020-05-06T04:15:09.595" v="1077"/>
          <ac:cxnSpMkLst>
            <pc:docMk/>
            <pc:sldMk cId="1206950001" sldId="487"/>
            <ac:cxnSpMk id="22" creationId="{60805B0A-C2F5-4F24-8481-E24221ECDC27}"/>
          </ac:cxnSpMkLst>
        </pc:cxnChg>
        <pc:cxnChg chg="add mod">
          <ac:chgData name="Shegufta Ahsan" userId="a972ddd70579ae41" providerId="LiveId" clId="{9A8F116A-7F73-45FE-993D-706649E13631}" dt="2020-05-06T04:15:09.595" v="1077"/>
          <ac:cxnSpMkLst>
            <pc:docMk/>
            <pc:sldMk cId="1206950001" sldId="487"/>
            <ac:cxnSpMk id="24" creationId="{DC7BA675-6A45-4A30-8AA7-05D5BEC776F9}"/>
          </ac:cxnSpMkLst>
        </pc:cxnChg>
        <pc:cxnChg chg="add mod">
          <ac:chgData name="Shegufta Ahsan" userId="a972ddd70579ae41" providerId="LiveId" clId="{9A8F116A-7F73-45FE-993D-706649E13631}" dt="2020-05-06T04:15:09.595" v="1077"/>
          <ac:cxnSpMkLst>
            <pc:docMk/>
            <pc:sldMk cId="1206950001" sldId="487"/>
            <ac:cxnSpMk id="30" creationId="{72D67411-6BE9-4BA9-8506-9D7287D570CD}"/>
          </ac:cxnSpMkLst>
        </pc:cxnChg>
        <pc:cxnChg chg="add mod">
          <ac:chgData name="Shegufta Ahsan" userId="a972ddd70579ae41" providerId="LiveId" clId="{9A8F116A-7F73-45FE-993D-706649E13631}" dt="2020-05-06T04:15:09.595" v="1077"/>
          <ac:cxnSpMkLst>
            <pc:docMk/>
            <pc:sldMk cId="1206950001" sldId="487"/>
            <ac:cxnSpMk id="31" creationId="{AF2843CE-4041-4C1A-AD24-8D4C55122062}"/>
          </ac:cxnSpMkLst>
        </pc:cxnChg>
        <pc:cxnChg chg="add mod">
          <ac:chgData name="Shegufta Ahsan" userId="a972ddd70579ae41" providerId="LiveId" clId="{9A8F116A-7F73-45FE-993D-706649E13631}" dt="2020-05-06T04:15:09.595" v="1077"/>
          <ac:cxnSpMkLst>
            <pc:docMk/>
            <pc:sldMk cId="1206950001" sldId="487"/>
            <ac:cxnSpMk id="35" creationId="{BA0E4981-26F1-4515-BED9-482D0B710E15}"/>
          </ac:cxnSpMkLst>
        </pc:cxnChg>
        <pc:cxnChg chg="add mod">
          <ac:chgData name="Shegufta Ahsan" userId="a972ddd70579ae41" providerId="LiveId" clId="{9A8F116A-7F73-45FE-993D-706649E13631}" dt="2020-05-06T04:15:09.595" v="1077"/>
          <ac:cxnSpMkLst>
            <pc:docMk/>
            <pc:sldMk cId="1206950001" sldId="487"/>
            <ac:cxnSpMk id="37" creationId="{A027B2EF-6A65-487E-A741-C8F2E346BA7D}"/>
          </ac:cxnSpMkLst>
        </pc:cxnChg>
        <pc:cxnChg chg="add mod">
          <ac:chgData name="Shegufta Ahsan" userId="a972ddd70579ae41" providerId="LiveId" clId="{9A8F116A-7F73-45FE-993D-706649E13631}" dt="2020-05-06T04:15:09.595" v="1077"/>
          <ac:cxnSpMkLst>
            <pc:docMk/>
            <pc:sldMk cId="1206950001" sldId="487"/>
            <ac:cxnSpMk id="39" creationId="{34DBC141-15ED-48E1-9656-66AB750570E0}"/>
          </ac:cxnSpMkLst>
        </pc:cxnChg>
        <pc:cxnChg chg="add mod">
          <ac:chgData name="Shegufta Ahsan" userId="a972ddd70579ae41" providerId="LiveId" clId="{9A8F116A-7F73-45FE-993D-706649E13631}" dt="2020-05-06T04:15:09.595" v="1077"/>
          <ac:cxnSpMkLst>
            <pc:docMk/>
            <pc:sldMk cId="1206950001" sldId="487"/>
            <ac:cxnSpMk id="40" creationId="{1DB1FB48-6B8B-478D-B289-667BDF0D088B}"/>
          </ac:cxnSpMkLst>
        </pc:cxnChg>
        <pc:cxnChg chg="add mod">
          <ac:chgData name="Shegufta Ahsan" userId="a972ddd70579ae41" providerId="LiveId" clId="{9A8F116A-7F73-45FE-993D-706649E13631}" dt="2020-05-06T04:15:09.595" v="1077"/>
          <ac:cxnSpMkLst>
            <pc:docMk/>
            <pc:sldMk cId="1206950001" sldId="487"/>
            <ac:cxnSpMk id="42" creationId="{9C8DB96A-5EF1-4120-8D14-C1295A548CD5}"/>
          </ac:cxnSpMkLst>
        </pc:cxnChg>
        <pc:cxnChg chg="add mod">
          <ac:chgData name="Shegufta Ahsan" userId="a972ddd70579ae41" providerId="LiveId" clId="{9A8F116A-7F73-45FE-993D-706649E13631}" dt="2020-05-06T04:15:09.595" v="1077"/>
          <ac:cxnSpMkLst>
            <pc:docMk/>
            <pc:sldMk cId="1206950001" sldId="487"/>
            <ac:cxnSpMk id="44" creationId="{F3721B78-79D6-4229-AAE9-E74F2B01871B}"/>
          </ac:cxnSpMkLst>
        </pc:cxnChg>
        <pc:cxnChg chg="add mod">
          <ac:chgData name="Shegufta Ahsan" userId="a972ddd70579ae41" providerId="LiveId" clId="{9A8F116A-7F73-45FE-993D-706649E13631}" dt="2020-05-06T04:15:09.595" v="1077"/>
          <ac:cxnSpMkLst>
            <pc:docMk/>
            <pc:sldMk cId="1206950001" sldId="487"/>
            <ac:cxnSpMk id="45" creationId="{B5CBAD2B-00D5-41DE-9760-C9903EF8ADBE}"/>
          </ac:cxnSpMkLst>
        </pc:cxnChg>
        <pc:cxnChg chg="add mod">
          <ac:chgData name="Shegufta Ahsan" userId="a972ddd70579ae41" providerId="LiveId" clId="{9A8F116A-7F73-45FE-993D-706649E13631}" dt="2020-05-06T04:15:09.595" v="1077"/>
          <ac:cxnSpMkLst>
            <pc:docMk/>
            <pc:sldMk cId="1206950001" sldId="487"/>
            <ac:cxnSpMk id="46" creationId="{87DFE0F2-059D-4C00-8F45-27BB94F6B200}"/>
          </ac:cxnSpMkLst>
        </pc:cxnChg>
        <pc:cxnChg chg="add mod">
          <ac:chgData name="Shegufta Ahsan" userId="a972ddd70579ae41" providerId="LiveId" clId="{9A8F116A-7F73-45FE-993D-706649E13631}" dt="2020-05-06T04:15:09.595" v="1077"/>
          <ac:cxnSpMkLst>
            <pc:docMk/>
            <pc:sldMk cId="1206950001" sldId="487"/>
            <ac:cxnSpMk id="48" creationId="{D2740C6C-EBC0-430C-A8FF-A1A92A684B3F}"/>
          </ac:cxnSpMkLst>
        </pc:cxnChg>
      </pc:sldChg>
      <pc:sldChg chg="add del">
        <pc:chgData name="Shegufta Ahsan" userId="a972ddd70579ae41" providerId="LiveId" clId="{9A8F116A-7F73-45FE-993D-706649E13631}" dt="2020-05-06T03:00:24.699" v="530" actId="47"/>
        <pc:sldMkLst>
          <pc:docMk/>
          <pc:sldMk cId="2750480531" sldId="487"/>
        </pc:sldMkLst>
      </pc:sldChg>
      <pc:sldChg chg="add del">
        <pc:chgData name="Shegufta Ahsan" userId="a972ddd70579ae41" providerId="LiveId" clId="{9A8F116A-7F73-45FE-993D-706649E13631}" dt="2020-05-06T03:00:24.699" v="530" actId="47"/>
        <pc:sldMkLst>
          <pc:docMk/>
          <pc:sldMk cId="546194860" sldId="488"/>
        </pc:sldMkLst>
      </pc:sldChg>
      <pc:sldChg chg="addSp delSp modSp add mod">
        <pc:chgData name="Shegufta Ahsan" userId="a972ddd70579ae41" providerId="LiveId" clId="{9A8F116A-7F73-45FE-993D-706649E13631}" dt="2020-05-06T18:27:29.149" v="1417" actId="14100"/>
        <pc:sldMkLst>
          <pc:docMk/>
          <pc:sldMk cId="3336326148" sldId="488"/>
        </pc:sldMkLst>
        <pc:spChg chg="del">
          <ac:chgData name="Shegufta Ahsan" userId="a972ddd70579ae41" providerId="LiveId" clId="{9A8F116A-7F73-45FE-993D-706649E13631}" dt="2020-05-06T04:18:54.613" v="1132" actId="478"/>
          <ac:spMkLst>
            <pc:docMk/>
            <pc:sldMk cId="3336326148" sldId="488"/>
            <ac:spMk id="5" creationId="{9595A660-106C-49E7-A5C1-533F50247970}"/>
          </ac:spMkLst>
        </pc:spChg>
        <pc:spChg chg="mod">
          <ac:chgData name="Shegufta Ahsan" userId="a972ddd70579ae41" providerId="LiveId" clId="{9A8F116A-7F73-45FE-993D-706649E13631}" dt="2020-05-06T04:18:54.993" v="1133"/>
          <ac:spMkLst>
            <pc:docMk/>
            <pc:sldMk cId="3336326148" sldId="488"/>
            <ac:spMk id="8" creationId="{E9BB330A-DED5-4D59-980A-042D187AF5BA}"/>
          </ac:spMkLst>
        </pc:spChg>
        <pc:spChg chg="mod">
          <ac:chgData name="Shegufta Ahsan" userId="a972ddd70579ae41" providerId="LiveId" clId="{9A8F116A-7F73-45FE-993D-706649E13631}" dt="2020-05-06T04:18:54.993" v="1133"/>
          <ac:spMkLst>
            <pc:docMk/>
            <pc:sldMk cId="3336326148" sldId="488"/>
            <ac:spMk id="11" creationId="{F7C81DCB-6255-4EC0-B9EA-02E1EBA17568}"/>
          </ac:spMkLst>
        </pc:spChg>
        <pc:spChg chg="mod">
          <ac:chgData name="Shegufta Ahsan" userId="a972ddd70579ae41" providerId="LiveId" clId="{9A8F116A-7F73-45FE-993D-706649E13631}" dt="2020-05-06T04:18:54.993" v="1133"/>
          <ac:spMkLst>
            <pc:docMk/>
            <pc:sldMk cId="3336326148" sldId="488"/>
            <ac:spMk id="12" creationId="{5D47AF45-510B-47D4-8946-9463B9119F73}"/>
          </ac:spMkLst>
        </pc:spChg>
        <pc:spChg chg="mod">
          <ac:chgData name="Shegufta Ahsan" userId="a972ddd70579ae41" providerId="LiveId" clId="{9A8F116A-7F73-45FE-993D-706649E13631}" dt="2020-05-06T04:18:54.993" v="1133"/>
          <ac:spMkLst>
            <pc:docMk/>
            <pc:sldMk cId="3336326148" sldId="488"/>
            <ac:spMk id="13" creationId="{FE57FFB1-3347-4EDC-82CC-F701E542EBE0}"/>
          </ac:spMkLst>
        </pc:spChg>
        <pc:spChg chg="mod">
          <ac:chgData name="Shegufta Ahsan" userId="a972ddd70579ae41" providerId="LiveId" clId="{9A8F116A-7F73-45FE-993D-706649E13631}" dt="2020-05-06T04:18:54.993" v="1133"/>
          <ac:spMkLst>
            <pc:docMk/>
            <pc:sldMk cId="3336326148" sldId="488"/>
            <ac:spMk id="14" creationId="{AEF161FC-9232-48E2-87B2-FD979C009C5E}"/>
          </ac:spMkLst>
        </pc:spChg>
        <pc:spChg chg="mod">
          <ac:chgData name="Shegufta Ahsan" userId="a972ddd70579ae41" providerId="LiveId" clId="{9A8F116A-7F73-45FE-993D-706649E13631}" dt="2020-05-06T04:18:54.993" v="1133"/>
          <ac:spMkLst>
            <pc:docMk/>
            <pc:sldMk cId="3336326148" sldId="488"/>
            <ac:spMk id="15" creationId="{8F9F4C65-3829-49A5-A0C8-9F312FF31870}"/>
          </ac:spMkLst>
        </pc:spChg>
        <pc:spChg chg="mod">
          <ac:chgData name="Shegufta Ahsan" userId="a972ddd70579ae41" providerId="LiveId" clId="{9A8F116A-7F73-45FE-993D-706649E13631}" dt="2020-05-06T04:18:54.993" v="1133"/>
          <ac:spMkLst>
            <pc:docMk/>
            <pc:sldMk cId="3336326148" sldId="488"/>
            <ac:spMk id="16" creationId="{C0EE8122-8610-4C0A-B089-27B200405994}"/>
          </ac:spMkLst>
        </pc:spChg>
        <pc:spChg chg="mod">
          <ac:chgData name="Shegufta Ahsan" userId="a972ddd70579ae41" providerId="LiveId" clId="{9A8F116A-7F73-45FE-993D-706649E13631}" dt="2020-05-06T04:18:54.993" v="1133"/>
          <ac:spMkLst>
            <pc:docMk/>
            <pc:sldMk cId="3336326148" sldId="488"/>
            <ac:spMk id="17" creationId="{F7D0D9A6-E1D2-4D2B-95DD-3323575E489B}"/>
          </ac:spMkLst>
        </pc:spChg>
        <pc:spChg chg="mod">
          <ac:chgData name="Shegufta Ahsan" userId="a972ddd70579ae41" providerId="LiveId" clId="{9A8F116A-7F73-45FE-993D-706649E13631}" dt="2020-05-06T04:18:54.993" v="1133"/>
          <ac:spMkLst>
            <pc:docMk/>
            <pc:sldMk cId="3336326148" sldId="488"/>
            <ac:spMk id="18" creationId="{BA324CE2-250F-4B59-92CF-74CFFEB550D3}"/>
          </ac:spMkLst>
        </pc:spChg>
        <pc:spChg chg="mod">
          <ac:chgData name="Shegufta Ahsan" userId="a972ddd70579ae41" providerId="LiveId" clId="{9A8F116A-7F73-45FE-993D-706649E13631}" dt="2020-05-06T04:18:54.993" v="1133"/>
          <ac:spMkLst>
            <pc:docMk/>
            <pc:sldMk cId="3336326148" sldId="488"/>
            <ac:spMk id="19" creationId="{17F22046-A871-4A00-93F1-45EA5D293064}"/>
          </ac:spMkLst>
        </pc:spChg>
        <pc:spChg chg="mod">
          <ac:chgData name="Shegufta Ahsan" userId="a972ddd70579ae41" providerId="LiveId" clId="{9A8F116A-7F73-45FE-993D-706649E13631}" dt="2020-05-06T04:18:54.993" v="1133"/>
          <ac:spMkLst>
            <pc:docMk/>
            <pc:sldMk cId="3336326148" sldId="488"/>
            <ac:spMk id="20" creationId="{110BEEEB-E8B6-430B-938F-47BD769D0819}"/>
          </ac:spMkLst>
        </pc:spChg>
        <pc:spChg chg="mod">
          <ac:chgData name="Shegufta Ahsan" userId="a972ddd70579ae41" providerId="LiveId" clId="{9A8F116A-7F73-45FE-993D-706649E13631}" dt="2020-05-06T04:18:54.993" v="1133"/>
          <ac:spMkLst>
            <pc:docMk/>
            <pc:sldMk cId="3336326148" sldId="488"/>
            <ac:spMk id="21" creationId="{52F37E5B-E4A1-45E3-8F43-AFA6A443496C}"/>
          </ac:spMkLst>
        </pc:spChg>
        <pc:spChg chg="mod">
          <ac:chgData name="Shegufta Ahsan" userId="a972ddd70579ae41" providerId="LiveId" clId="{9A8F116A-7F73-45FE-993D-706649E13631}" dt="2020-05-06T04:18:54.993" v="1133"/>
          <ac:spMkLst>
            <pc:docMk/>
            <pc:sldMk cId="3336326148" sldId="488"/>
            <ac:spMk id="22" creationId="{6CA877A6-EB76-41ED-960E-42185E8EE3C4}"/>
          </ac:spMkLst>
        </pc:spChg>
        <pc:spChg chg="mod">
          <ac:chgData name="Shegufta Ahsan" userId="a972ddd70579ae41" providerId="LiveId" clId="{9A8F116A-7F73-45FE-993D-706649E13631}" dt="2020-05-06T04:18:54.993" v="1133"/>
          <ac:spMkLst>
            <pc:docMk/>
            <pc:sldMk cId="3336326148" sldId="488"/>
            <ac:spMk id="23" creationId="{62534CC2-F156-4FF5-9DF5-B47750516429}"/>
          </ac:spMkLst>
        </pc:spChg>
        <pc:spChg chg="mod">
          <ac:chgData name="Shegufta Ahsan" userId="a972ddd70579ae41" providerId="LiveId" clId="{9A8F116A-7F73-45FE-993D-706649E13631}" dt="2020-05-06T04:18:54.993" v="1133"/>
          <ac:spMkLst>
            <pc:docMk/>
            <pc:sldMk cId="3336326148" sldId="488"/>
            <ac:spMk id="24" creationId="{CDD2F66F-C6FF-4874-86A6-B63A2574E1A9}"/>
          </ac:spMkLst>
        </pc:spChg>
        <pc:spChg chg="mod">
          <ac:chgData name="Shegufta Ahsan" userId="a972ddd70579ae41" providerId="LiveId" clId="{9A8F116A-7F73-45FE-993D-706649E13631}" dt="2020-05-06T04:18:54.993" v="1133"/>
          <ac:spMkLst>
            <pc:docMk/>
            <pc:sldMk cId="3336326148" sldId="488"/>
            <ac:spMk id="25" creationId="{30AE4AB2-5143-4DB7-A6E6-9528CB366970}"/>
          </ac:spMkLst>
        </pc:spChg>
        <pc:spChg chg="mod">
          <ac:chgData name="Shegufta Ahsan" userId="a972ddd70579ae41" providerId="LiveId" clId="{9A8F116A-7F73-45FE-993D-706649E13631}" dt="2020-05-06T04:18:54.993" v="1133"/>
          <ac:spMkLst>
            <pc:docMk/>
            <pc:sldMk cId="3336326148" sldId="488"/>
            <ac:spMk id="26" creationId="{5DA54340-D40A-4831-ABB0-24CD8A4C2B9F}"/>
          </ac:spMkLst>
        </pc:spChg>
        <pc:spChg chg="mod">
          <ac:chgData name="Shegufta Ahsan" userId="a972ddd70579ae41" providerId="LiveId" clId="{9A8F116A-7F73-45FE-993D-706649E13631}" dt="2020-05-06T04:18:54.993" v="1133"/>
          <ac:spMkLst>
            <pc:docMk/>
            <pc:sldMk cId="3336326148" sldId="488"/>
            <ac:spMk id="30" creationId="{055BC1F4-E70E-4B1E-B6AE-E4AB43C88B98}"/>
          </ac:spMkLst>
        </pc:spChg>
        <pc:spChg chg="mod">
          <ac:chgData name="Shegufta Ahsan" userId="a972ddd70579ae41" providerId="LiveId" clId="{9A8F116A-7F73-45FE-993D-706649E13631}" dt="2020-05-06T04:18:54.993" v="1133"/>
          <ac:spMkLst>
            <pc:docMk/>
            <pc:sldMk cId="3336326148" sldId="488"/>
            <ac:spMk id="31" creationId="{F507B111-8DB4-43D7-8B09-16F65BAF0505}"/>
          </ac:spMkLst>
        </pc:spChg>
        <pc:spChg chg="mod">
          <ac:chgData name="Shegufta Ahsan" userId="a972ddd70579ae41" providerId="LiveId" clId="{9A8F116A-7F73-45FE-993D-706649E13631}" dt="2020-05-06T04:18:54.993" v="1133"/>
          <ac:spMkLst>
            <pc:docMk/>
            <pc:sldMk cId="3336326148" sldId="488"/>
            <ac:spMk id="32" creationId="{B0D86F7E-1DD8-40DF-AF13-2E2E74893DAE}"/>
          </ac:spMkLst>
        </pc:spChg>
        <pc:spChg chg="mod">
          <ac:chgData name="Shegufta Ahsan" userId="a972ddd70579ae41" providerId="LiveId" clId="{9A8F116A-7F73-45FE-993D-706649E13631}" dt="2020-05-06T04:18:54.993" v="1133"/>
          <ac:spMkLst>
            <pc:docMk/>
            <pc:sldMk cId="3336326148" sldId="488"/>
            <ac:spMk id="33" creationId="{5E426CD5-24FD-4A59-8D88-4BE3040568D4}"/>
          </ac:spMkLst>
        </pc:spChg>
        <pc:spChg chg="mod">
          <ac:chgData name="Shegufta Ahsan" userId="a972ddd70579ae41" providerId="LiveId" clId="{9A8F116A-7F73-45FE-993D-706649E13631}" dt="2020-05-06T04:18:54.993" v="1133"/>
          <ac:spMkLst>
            <pc:docMk/>
            <pc:sldMk cId="3336326148" sldId="488"/>
            <ac:spMk id="34" creationId="{EA16083D-0741-452F-B528-41B8688FB049}"/>
          </ac:spMkLst>
        </pc:spChg>
        <pc:spChg chg="mod">
          <ac:chgData name="Shegufta Ahsan" userId="a972ddd70579ae41" providerId="LiveId" clId="{9A8F116A-7F73-45FE-993D-706649E13631}" dt="2020-05-06T04:18:54.993" v="1133"/>
          <ac:spMkLst>
            <pc:docMk/>
            <pc:sldMk cId="3336326148" sldId="488"/>
            <ac:spMk id="35" creationId="{B8D2B2D7-6405-4FD0-A37F-00496F8E4117}"/>
          </ac:spMkLst>
        </pc:spChg>
        <pc:spChg chg="mod">
          <ac:chgData name="Shegufta Ahsan" userId="a972ddd70579ae41" providerId="LiveId" clId="{9A8F116A-7F73-45FE-993D-706649E13631}" dt="2020-05-06T04:18:54.993" v="1133"/>
          <ac:spMkLst>
            <pc:docMk/>
            <pc:sldMk cId="3336326148" sldId="488"/>
            <ac:spMk id="36" creationId="{EE2AF882-8088-4194-BD11-42124A71B629}"/>
          </ac:spMkLst>
        </pc:spChg>
        <pc:spChg chg="mod">
          <ac:chgData name="Shegufta Ahsan" userId="a972ddd70579ae41" providerId="LiveId" clId="{9A8F116A-7F73-45FE-993D-706649E13631}" dt="2020-05-06T04:18:54.993" v="1133"/>
          <ac:spMkLst>
            <pc:docMk/>
            <pc:sldMk cId="3336326148" sldId="488"/>
            <ac:spMk id="37" creationId="{23AC7AE9-6ED4-4B52-9963-3191F69F3A87}"/>
          </ac:spMkLst>
        </pc:spChg>
        <pc:spChg chg="mod">
          <ac:chgData name="Shegufta Ahsan" userId="a972ddd70579ae41" providerId="LiveId" clId="{9A8F116A-7F73-45FE-993D-706649E13631}" dt="2020-05-06T04:18:54.993" v="1133"/>
          <ac:spMkLst>
            <pc:docMk/>
            <pc:sldMk cId="3336326148" sldId="488"/>
            <ac:spMk id="38" creationId="{82A59550-E793-4197-AE34-94EF0E43A599}"/>
          </ac:spMkLst>
        </pc:spChg>
        <pc:spChg chg="mod">
          <ac:chgData name="Shegufta Ahsan" userId="a972ddd70579ae41" providerId="LiveId" clId="{9A8F116A-7F73-45FE-993D-706649E13631}" dt="2020-05-06T04:18:54.993" v="1133"/>
          <ac:spMkLst>
            <pc:docMk/>
            <pc:sldMk cId="3336326148" sldId="488"/>
            <ac:spMk id="44" creationId="{5351F374-F6EA-43DB-A044-8A202D0B9618}"/>
          </ac:spMkLst>
        </pc:spChg>
        <pc:spChg chg="mod">
          <ac:chgData name="Shegufta Ahsan" userId="a972ddd70579ae41" providerId="LiveId" clId="{9A8F116A-7F73-45FE-993D-706649E13631}" dt="2020-05-06T04:18:54.993" v="1133"/>
          <ac:spMkLst>
            <pc:docMk/>
            <pc:sldMk cId="3336326148" sldId="488"/>
            <ac:spMk id="45" creationId="{CBC1A194-78D2-4BB5-82DF-C319ECE41F0A}"/>
          </ac:spMkLst>
        </pc:spChg>
        <pc:spChg chg="mod">
          <ac:chgData name="Shegufta Ahsan" userId="a972ddd70579ae41" providerId="LiveId" clId="{9A8F116A-7F73-45FE-993D-706649E13631}" dt="2020-05-06T04:18:54.993" v="1133"/>
          <ac:spMkLst>
            <pc:docMk/>
            <pc:sldMk cId="3336326148" sldId="488"/>
            <ac:spMk id="46" creationId="{357FC095-72BD-4361-8A71-3D939CAD4C76}"/>
          </ac:spMkLst>
        </pc:spChg>
        <pc:spChg chg="mod">
          <ac:chgData name="Shegufta Ahsan" userId="a972ddd70579ae41" providerId="LiveId" clId="{9A8F116A-7F73-45FE-993D-706649E13631}" dt="2020-05-06T04:18:54.993" v="1133"/>
          <ac:spMkLst>
            <pc:docMk/>
            <pc:sldMk cId="3336326148" sldId="488"/>
            <ac:spMk id="47" creationId="{BE834A9A-74D7-4656-B256-A6816F11E962}"/>
          </ac:spMkLst>
        </pc:spChg>
        <pc:spChg chg="mod">
          <ac:chgData name="Shegufta Ahsan" userId="a972ddd70579ae41" providerId="LiveId" clId="{9A8F116A-7F73-45FE-993D-706649E13631}" dt="2020-05-06T04:18:54.993" v="1133"/>
          <ac:spMkLst>
            <pc:docMk/>
            <pc:sldMk cId="3336326148" sldId="488"/>
            <ac:spMk id="48" creationId="{9DF0AA7F-597D-4BE0-A6F2-82346375BDEC}"/>
          </ac:spMkLst>
        </pc:spChg>
        <pc:spChg chg="mod">
          <ac:chgData name="Shegufta Ahsan" userId="a972ddd70579ae41" providerId="LiveId" clId="{9A8F116A-7F73-45FE-993D-706649E13631}" dt="2020-05-06T04:18:54.993" v="1133"/>
          <ac:spMkLst>
            <pc:docMk/>
            <pc:sldMk cId="3336326148" sldId="488"/>
            <ac:spMk id="49" creationId="{6F308F95-A56A-4B5F-90B5-388DEA60B3AE}"/>
          </ac:spMkLst>
        </pc:spChg>
        <pc:spChg chg="mod">
          <ac:chgData name="Shegufta Ahsan" userId="a972ddd70579ae41" providerId="LiveId" clId="{9A8F116A-7F73-45FE-993D-706649E13631}" dt="2020-05-06T04:18:54.993" v="1133"/>
          <ac:spMkLst>
            <pc:docMk/>
            <pc:sldMk cId="3336326148" sldId="488"/>
            <ac:spMk id="50" creationId="{3AFBAA18-C10A-4526-AE5E-A29B37447AC3}"/>
          </ac:spMkLst>
        </pc:spChg>
        <pc:spChg chg="mod">
          <ac:chgData name="Shegufta Ahsan" userId="a972ddd70579ae41" providerId="LiveId" clId="{9A8F116A-7F73-45FE-993D-706649E13631}" dt="2020-05-06T04:18:54.993" v="1133"/>
          <ac:spMkLst>
            <pc:docMk/>
            <pc:sldMk cId="3336326148" sldId="488"/>
            <ac:spMk id="51" creationId="{8EDECBC4-11A9-44EB-96D1-98E5FDBC065D}"/>
          </ac:spMkLst>
        </pc:spChg>
        <pc:spChg chg="mod">
          <ac:chgData name="Shegufta Ahsan" userId="a972ddd70579ae41" providerId="LiveId" clId="{9A8F116A-7F73-45FE-993D-706649E13631}" dt="2020-05-06T04:18:54.993" v="1133"/>
          <ac:spMkLst>
            <pc:docMk/>
            <pc:sldMk cId="3336326148" sldId="488"/>
            <ac:spMk id="52" creationId="{F1DC68C3-A5E2-4B69-9D52-D70731E46128}"/>
          </ac:spMkLst>
        </pc:spChg>
        <pc:spChg chg="mod">
          <ac:chgData name="Shegufta Ahsan" userId="a972ddd70579ae41" providerId="LiveId" clId="{9A8F116A-7F73-45FE-993D-706649E13631}" dt="2020-05-06T04:18:54.993" v="1133"/>
          <ac:spMkLst>
            <pc:docMk/>
            <pc:sldMk cId="3336326148" sldId="488"/>
            <ac:spMk id="53" creationId="{B242857C-9D7D-4B81-8617-BD2DC6ECBD24}"/>
          </ac:spMkLst>
        </pc:spChg>
        <pc:spChg chg="add mod">
          <ac:chgData name="Shegufta Ahsan" userId="a972ddd70579ae41" providerId="LiveId" clId="{9A8F116A-7F73-45FE-993D-706649E13631}" dt="2020-05-06T04:18:57.733" v="1134" actId="1076"/>
          <ac:spMkLst>
            <pc:docMk/>
            <pc:sldMk cId="3336326148" sldId="488"/>
            <ac:spMk id="54" creationId="{FEFF5524-3B8E-4DF2-93A6-2627802AC46C}"/>
          </ac:spMkLst>
        </pc:spChg>
        <pc:spChg chg="mod">
          <ac:chgData name="Shegufta Ahsan" userId="a972ddd70579ae41" providerId="LiveId" clId="{9A8F116A-7F73-45FE-993D-706649E13631}" dt="2020-05-06T04:19:12.023" v="1135"/>
          <ac:spMkLst>
            <pc:docMk/>
            <pc:sldMk cId="3336326148" sldId="488"/>
            <ac:spMk id="56" creationId="{1C85C770-9045-4C1B-BA53-0DC1566E5A13}"/>
          </ac:spMkLst>
        </pc:spChg>
        <pc:spChg chg="mod">
          <ac:chgData name="Shegufta Ahsan" userId="a972ddd70579ae41" providerId="LiveId" clId="{9A8F116A-7F73-45FE-993D-706649E13631}" dt="2020-05-06T04:19:12.023" v="1135"/>
          <ac:spMkLst>
            <pc:docMk/>
            <pc:sldMk cId="3336326148" sldId="488"/>
            <ac:spMk id="59" creationId="{4AAB7245-726B-4D4D-97B3-63A648F5D0EF}"/>
          </ac:spMkLst>
        </pc:spChg>
        <pc:spChg chg="mod">
          <ac:chgData name="Shegufta Ahsan" userId="a972ddd70579ae41" providerId="LiveId" clId="{9A8F116A-7F73-45FE-993D-706649E13631}" dt="2020-05-06T04:19:12.023" v="1135"/>
          <ac:spMkLst>
            <pc:docMk/>
            <pc:sldMk cId="3336326148" sldId="488"/>
            <ac:spMk id="60" creationId="{CD4F894E-685D-40DC-8F91-D4F6E7799151}"/>
          </ac:spMkLst>
        </pc:spChg>
        <pc:spChg chg="mod">
          <ac:chgData name="Shegufta Ahsan" userId="a972ddd70579ae41" providerId="LiveId" clId="{9A8F116A-7F73-45FE-993D-706649E13631}" dt="2020-05-06T04:19:12.023" v="1135"/>
          <ac:spMkLst>
            <pc:docMk/>
            <pc:sldMk cId="3336326148" sldId="488"/>
            <ac:spMk id="61" creationId="{EE34EBFA-42D6-49E5-997C-E6CF7F3D9AAA}"/>
          </ac:spMkLst>
        </pc:spChg>
        <pc:spChg chg="mod">
          <ac:chgData name="Shegufta Ahsan" userId="a972ddd70579ae41" providerId="LiveId" clId="{9A8F116A-7F73-45FE-993D-706649E13631}" dt="2020-05-06T04:19:12.023" v="1135"/>
          <ac:spMkLst>
            <pc:docMk/>
            <pc:sldMk cId="3336326148" sldId="488"/>
            <ac:spMk id="62" creationId="{68869B1F-9352-4569-B73D-A3F84785C4C8}"/>
          </ac:spMkLst>
        </pc:spChg>
        <pc:spChg chg="mod">
          <ac:chgData name="Shegufta Ahsan" userId="a972ddd70579ae41" providerId="LiveId" clId="{9A8F116A-7F73-45FE-993D-706649E13631}" dt="2020-05-06T04:19:12.023" v="1135"/>
          <ac:spMkLst>
            <pc:docMk/>
            <pc:sldMk cId="3336326148" sldId="488"/>
            <ac:spMk id="63" creationId="{6551B886-7F1B-46CC-808E-2F7CE8B02B49}"/>
          </ac:spMkLst>
        </pc:spChg>
        <pc:spChg chg="mod">
          <ac:chgData name="Shegufta Ahsan" userId="a972ddd70579ae41" providerId="LiveId" clId="{9A8F116A-7F73-45FE-993D-706649E13631}" dt="2020-05-06T04:19:12.023" v="1135"/>
          <ac:spMkLst>
            <pc:docMk/>
            <pc:sldMk cId="3336326148" sldId="488"/>
            <ac:spMk id="64" creationId="{30749E42-57E1-42D4-9B77-1F887954FFBE}"/>
          </ac:spMkLst>
        </pc:spChg>
        <pc:spChg chg="mod">
          <ac:chgData name="Shegufta Ahsan" userId="a972ddd70579ae41" providerId="LiveId" clId="{9A8F116A-7F73-45FE-993D-706649E13631}" dt="2020-05-06T04:19:12.023" v="1135"/>
          <ac:spMkLst>
            <pc:docMk/>
            <pc:sldMk cId="3336326148" sldId="488"/>
            <ac:spMk id="65" creationId="{86447CA8-61FF-49FF-9853-86A05E2EE0A4}"/>
          </ac:spMkLst>
        </pc:spChg>
        <pc:spChg chg="mod">
          <ac:chgData name="Shegufta Ahsan" userId="a972ddd70579ae41" providerId="LiveId" clId="{9A8F116A-7F73-45FE-993D-706649E13631}" dt="2020-05-06T04:19:12.023" v="1135"/>
          <ac:spMkLst>
            <pc:docMk/>
            <pc:sldMk cId="3336326148" sldId="488"/>
            <ac:spMk id="66" creationId="{AB81D0A9-FFEA-4EA5-8A65-F2601E817CF4}"/>
          </ac:spMkLst>
        </pc:spChg>
        <pc:spChg chg="mod">
          <ac:chgData name="Shegufta Ahsan" userId="a972ddd70579ae41" providerId="LiveId" clId="{9A8F116A-7F73-45FE-993D-706649E13631}" dt="2020-05-06T04:19:12.023" v="1135"/>
          <ac:spMkLst>
            <pc:docMk/>
            <pc:sldMk cId="3336326148" sldId="488"/>
            <ac:spMk id="67" creationId="{41BF775E-DBB3-4684-AE8D-B9618CC24748}"/>
          </ac:spMkLst>
        </pc:spChg>
        <pc:spChg chg="mod">
          <ac:chgData name="Shegufta Ahsan" userId="a972ddd70579ae41" providerId="LiveId" clId="{9A8F116A-7F73-45FE-993D-706649E13631}" dt="2020-05-06T04:19:12.023" v="1135"/>
          <ac:spMkLst>
            <pc:docMk/>
            <pc:sldMk cId="3336326148" sldId="488"/>
            <ac:spMk id="68" creationId="{3E912311-3348-46A1-BDEA-29363E0D5A90}"/>
          </ac:spMkLst>
        </pc:spChg>
        <pc:spChg chg="mod">
          <ac:chgData name="Shegufta Ahsan" userId="a972ddd70579ae41" providerId="LiveId" clId="{9A8F116A-7F73-45FE-993D-706649E13631}" dt="2020-05-06T04:19:12.023" v="1135"/>
          <ac:spMkLst>
            <pc:docMk/>
            <pc:sldMk cId="3336326148" sldId="488"/>
            <ac:spMk id="69" creationId="{1E918DEB-5CE0-4726-8ED6-1A11AC2835ED}"/>
          </ac:spMkLst>
        </pc:spChg>
        <pc:spChg chg="mod">
          <ac:chgData name="Shegufta Ahsan" userId="a972ddd70579ae41" providerId="LiveId" clId="{9A8F116A-7F73-45FE-993D-706649E13631}" dt="2020-05-06T04:19:12.023" v="1135"/>
          <ac:spMkLst>
            <pc:docMk/>
            <pc:sldMk cId="3336326148" sldId="488"/>
            <ac:spMk id="70" creationId="{34370887-E2A7-4A98-93F5-BCC33A5C9334}"/>
          </ac:spMkLst>
        </pc:spChg>
        <pc:spChg chg="mod">
          <ac:chgData name="Shegufta Ahsan" userId="a972ddd70579ae41" providerId="LiveId" clId="{9A8F116A-7F73-45FE-993D-706649E13631}" dt="2020-05-06T04:19:12.023" v="1135"/>
          <ac:spMkLst>
            <pc:docMk/>
            <pc:sldMk cId="3336326148" sldId="488"/>
            <ac:spMk id="71" creationId="{EF5E8D43-D3E2-44CB-B46E-C9FBA51ECFB3}"/>
          </ac:spMkLst>
        </pc:spChg>
        <pc:spChg chg="mod">
          <ac:chgData name="Shegufta Ahsan" userId="a972ddd70579ae41" providerId="LiveId" clId="{9A8F116A-7F73-45FE-993D-706649E13631}" dt="2020-05-06T04:19:12.023" v="1135"/>
          <ac:spMkLst>
            <pc:docMk/>
            <pc:sldMk cId="3336326148" sldId="488"/>
            <ac:spMk id="72" creationId="{24021F86-329A-4D86-91E9-2987F8C8EFFF}"/>
          </ac:spMkLst>
        </pc:spChg>
        <pc:spChg chg="mod">
          <ac:chgData name="Shegufta Ahsan" userId="a972ddd70579ae41" providerId="LiveId" clId="{9A8F116A-7F73-45FE-993D-706649E13631}" dt="2020-05-06T04:19:12.023" v="1135"/>
          <ac:spMkLst>
            <pc:docMk/>
            <pc:sldMk cId="3336326148" sldId="488"/>
            <ac:spMk id="73" creationId="{594820BF-E5B9-4AD4-B2AA-4FA209311780}"/>
          </ac:spMkLst>
        </pc:spChg>
        <pc:spChg chg="mod">
          <ac:chgData name="Shegufta Ahsan" userId="a972ddd70579ae41" providerId="LiveId" clId="{9A8F116A-7F73-45FE-993D-706649E13631}" dt="2020-05-06T04:19:12.023" v="1135"/>
          <ac:spMkLst>
            <pc:docMk/>
            <pc:sldMk cId="3336326148" sldId="488"/>
            <ac:spMk id="74" creationId="{009352D6-04C0-4729-A1D1-83608DB81A54}"/>
          </ac:spMkLst>
        </pc:spChg>
        <pc:spChg chg="mod">
          <ac:chgData name="Shegufta Ahsan" userId="a972ddd70579ae41" providerId="LiveId" clId="{9A8F116A-7F73-45FE-993D-706649E13631}" dt="2020-05-06T04:19:12.023" v="1135"/>
          <ac:spMkLst>
            <pc:docMk/>
            <pc:sldMk cId="3336326148" sldId="488"/>
            <ac:spMk id="78" creationId="{34614D7C-3525-4B60-9955-AAA8F1361122}"/>
          </ac:spMkLst>
        </pc:spChg>
        <pc:spChg chg="mod">
          <ac:chgData name="Shegufta Ahsan" userId="a972ddd70579ae41" providerId="LiveId" clId="{9A8F116A-7F73-45FE-993D-706649E13631}" dt="2020-05-06T04:19:12.023" v="1135"/>
          <ac:spMkLst>
            <pc:docMk/>
            <pc:sldMk cId="3336326148" sldId="488"/>
            <ac:spMk id="79" creationId="{05A20ADD-1917-4876-9E1F-BBCEFABAD0F9}"/>
          </ac:spMkLst>
        </pc:spChg>
        <pc:spChg chg="mod">
          <ac:chgData name="Shegufta Ahsan" userId="a972ddd70579ae41" providerId="LiveId" clId="{9A8F116A-7F73-45FE-993D-706649E13631}" dt="2020-05-06T04:19:12.023" v="1135"/>
          <ac:spMkLst>
            <pc:docMk/>
            <pc:sldMk cId="3336326148" sldId="488"/>
            <ac:spMk id="80" creationId="{61D56D46-2C12-4617-9A17-B8B580B420DF}"/>
          </ac:spMkLst>
        </pc:spChg>
        <pc:spChg chg="mod">
          <ac:chgData name="Shegufta Ahsan" userId="a972ddd70579ae41" providerId="LiveId" clId="{9A8F116A-7F73-45FE-993D-706649E13631}" dt="2020-05-06T04:19:12.023" v="1135"/>
          <ac:spMkLst>
            <pc:docMk/>
            <pc:sldMk cId="3336326148" sldId="488"/>
            <ac:spMk id="81" creationId="{C9D12C1C-DB3B-4B35-BC2F-23AF32E37BBE}"/>
          </ac:spMkLst>
        </pc:spChg>
        <pc:spChg chg="mod">
          <ac:chgData name="Shegufta Ahsan" userId="a972ddd70579ae41" providerId="LiveId" clId="{9A8F116A-7F73-45FE-993D-706649E13631}" dt="2020-05-06T04:19:12.023" v="1135"/>
          <ac:spMkLst>
            <pc:docMk/>
            <pc:sldMk cId="3336326148" sldId="488"/>
            <ac:spMk id="82" creationId="{A7D88737-B62A-4C1F-A725-00480C74A359}"/>
          </ac:spMkLst>
        </pc:spChg>
        <pc:spChg chg="mod">
          <ac:chgData name="Shegufta Ahsan" userId="a972ddd70579ae41" providerId="LiveId" clId="{9A8F116A-7F73-45FE-993D-706649E13631}" dt="2020-05-06T04:19:12.023" v="1135"/>
          <ac:spMkLst>
            <pc:docMk/>
            <pc:sldMk cId="3336326148" sldId="488"/>
            <ac:spMk id="83" creationId="{2E3B5F17-EEAC-4D97-AFF2-883D7AD4D477}"/>
          </ac:spMkLst>
        </pc:spChg>
        <pc:spChg chg="mod">
          <ac:chgData name="Shegufta Ahsan" userId="a972ddd70579ae41" providerId="LiveId" clId="{9A8F116A-7F73-45FE-993D-706649E13631}" dt="2020-05-06T04:19:12.023" v="1135"/>
          <ac:spMkLst>
            <pc:docMk/>
            <pc:sldMk cId="3336326148" sldId="488"/>
            <ac:spMk id="84" creationId="{B1E12AF1-E2B6-49E6-A1E7-B81442694BEB}"/>
          </ac:spMkLst>
        </pc:spChg>
        <pc:spChg chg="mod">
          <ac:chgData name="Shegufta Ahsan" userId="a972ddd70579ae41" providerId="LiveId" clId="{9A8F116A-7F73-45FE-993D-706649E13631}" dt="2020-05-06T04:19:12.023" v="1135"/>
          <ac:spMkLst>
            <pc:docMk/>
            <pc:sldMk cId="3336326148" sldId="488"/>
            <ac:spMk id="85" creationId="{35B66A96-D1AC-4B40-B850-88B4CA7C9EF6}"/>
          </ac:spMkLst>
        </pc:spChg>
        <pc:spChg chg="mod">
          <ac:chgData name="Shegufta Ahsan" userId="a972ddd70579ae41" providerId="LiveId" clId="{9A8F116A-7F73-45FE-993D-706649E13631}" dt="2020-05-06T04:19:12.023" v="1135"/>
          <ac:spMkLst>
            <pc:docMk/>
            <pc:sldMk cId="3336326148" sldId="488"/>
            <ac:spMk id="86" creationId="{04CBAEF1-6A0D-4F11-9CB7-BF01584BB2DD}"/>
          </ac:spMkLst>
        </pc:spChg>
        <pc:spChg chg="mod">
          <ac:chgData name="Shegufta Ahsan" userId="a972ddd70579ae41" providerId="LiveId" clId="{9A8F116A-7F73-45FE-993D-706649E13631}" dt="2020-05-06T04:19:12.023" v="1135"/>
          <ac:spMkLst>
            <pc:docMk/>
            <pc:sldMk cId="3336326148" sldId="488"/>
            <ac:spMk id="92" creationId="{84E6D428-F180-45CE-B8F3-67761A58D355}"/>
          </ac:spMkLst>
        </pc:spChg>
        <pc:spChg chg="mod">
          <ac:chgData name="Shegufta Ahsan" userId="a972ddd70579ae41" providerId="LiveId" clId="{9A8F116A-7F73-45FE-993D-706649E13631}" dt="2020-05-06T04:19:12.023" v="1135"/>
          <ac:spMkLst>
            <pc:docMk/>
            <pc:sldMk cId="3336326148" sldId="488"/>
            <ac:spMk id="93" creationId="{359E61CE-ADB4-43D5-B9C5-6C370260B36F}"/>
          </ac:spMkLst>
        </pc:spChg>
        <pc:spChg chg="mod">
          <ac:chgData name="Shegufta Ahsan" userId="a972ddd70579ae41" providerId="LiveId" clId="{9A8F116A-7F73-45FE-993D-706649E13631}" dt="2020-05-06T04:19:12.023" v="1135"/>
          <ac:spMkLst>
            <pc:docMk/>
            <pc:sldMk cId="3336326148" sldId="488"/>
            <ac:spMk id="94" creationId="{7D83DFAA-994F-449E-A19A-B76FD0B2D348}"/>
          </ac:spMkLst>
        </pc:spChg>
        <pc:spChg chg="mod">
          <ac:chgData name="Shegufta Ahsan" userId="a972ddd70579ae41" providerId="LiveId" clId="{9A8F116A-7F73-45FE-993D-706649E13631}" dt="2020-05-06T04:19:12.023" v="1135"/>
          <ac:spMkLst>
            <pc:docMk/>
            <pc:sldMk cId="3336326148" sldId="488"/>
            <ac:spMk id="95" creationId="{F7382381-51E8-4537-88AF-0CFB9AFA6B28}"/>
          </ac:spMkLst>
        </pc:spChg>
        <pc:spChg chg="mod">
          <ac:chgData name="Shegufta Ahsan" userId="a972ddd70579ae41" providerId="LiveId" clId="{9A8F116A-7F73-45FE-993D-706649E13631}" dt="2020-05-06T04:19:12.023" v="1135"/>
          <ac:spMkLst>
            <pc:docMk/>
            <pc:sldMk cId="3336326148" sldId="488"/>
            <ac:spMk id="96" creationId="{D9B6B236-5360-4BE8-867E-61083B25C1AB}"/>
          </ac:spMkLst>
        </pc:spChg>
        <pc:spChg chg="mod">
          <ac:chgData name="Shegufta Ahsan" userId="a972ddd70579ae41" providerId="LiveId" clId="{9A8F116A-7F73-45FE-993D-706649E13631}" dt="2020-05-06T04:19:12.023" v="1135"/>
          <ac:spMkLst>
            <pc:docMk/>
            <pc:sldMk cId="3336326148" sldId="488"/>
            <ac:spMk id="97" creationId="{B6748DA9-66B3-439B-91F1-23B7F3CC583B}"/>
          </ac:spMkLst>
        </pc:spChg>
        <pc:spChg chg="mod">
          <ac:chgData name="Shegufta Ahsan" userId="a972ddd70579ae41" providerId="LiveId" clId="{9A8F116A-7F73-45FE-993D-706649E13631}" dt="2020-05-06T04:19:12.023" v="1135"/>
          <ac:spMkLst>
            <pc:docMk/>
            <pc:sldMk cId="3336326148" sldId="488"/>
            <ac:spMk id="98" creationId="{03D7A2A2-5253-483B-97B2-4C3A2134ECDD}"/>
          </ac:spMkLst>
        </pc:spChg>
        <pc:spChg chg="mod">
          <ac:chgData name="Shegufta Ahsan" userId="a972ddd70579ae41" providerId="LiveId" clId="{9A8F116A-7F73-45FE-993D-706649E13631}" dt="2020-05-06T04:19:12.023" v="1135"/>
          <ac:spMkLst>
            <pc:docMk/>
            <pc:sldMk cId="3336326148" sldId="488"/>
            <ac:spMk id="99" creationId="{48360143-9103-4815-A034-8F4C377E0856}"/>
          </ac:spMkLst>
        </pc:spChg>
        <pc:spChg chg="mod">
          <ac:chgData name="Shegufta Ahsan" userId="a972ddd70579ae41" providerId="LiveId" clId="{9A8F116A-7F73-45FE-993D-706649E13631}" dt="2020-05-06T04:19:12.023" v="1135"/>
          <ac:spMkLst>
            <pc:docMk/>
            <pc:sldMk cId="3336326148" sldId="488"/>
            <ac:spMk id="100" creationId="{526BA89A-4135-4F23-892C-F52F4C137A59}"/>
          </ac:spMkLst>
        </pc:spChg>
        <pc:spChg chg="mod">
          <ac:chgData name="Shegufta Ahsan" userId="a972ddd70579ae41" providerId="LiveId" clId="{9A8F116A-7F73-45FE-993D-706649E13631}" dt="2020-05-06T04:19:12.023" v="1135"/>
          <ac:spMkLst>
            <pc:docMk/>
            <pc:sldMk cId="3336326148" sldId="488"/>
            <ac:spMk id="101" creationId="{74153D79-EC79-417D-8439-9D98F4214E10}"/>
          </ac:spMkLst>
        </pc:spChg>
        <pc:spChg chg="add mod">
          <ac:chgData name="Shegufta Ahsan" userId="a972ddd70579ae41" providerId="LiveId" clId="{9A8F116A-7F73-45FE-993D-706649E13631}" dt="2020-05-06T04:19:14.003" v="1136" actId="164"/>
          <ac:spMkLst>
            <pc:docMk/>
            <pc:sldMk cId="3336326148" sldId="488"/>
            <ac:spMk id="102" creationId="{1F087330-4CEE-47CE-B978-CEFB7E95E769}"/>
          </ac:spMkLst>
        </pc:spChg>
        <pc:spChg chg="add mod">
          <ac:chgData name="Shegufta Ahsan" userId="a972ddd70579ae41" providerId="LiveId" clId="{9A8F116A-7F73-45FE-993D-706649E13631}" dt="2020-05-06T04:19:14.003" v="1136" actId="164"/>
          <ac:spMkLst>
            <pc:docMk/>
            <pc:sldMk cId="3336326148" sldId="488"/>
            <ac:spMk id="103" creationId="{AE14D83A-3FC2-4FF6-B33B-35594C6A49C8}"/>
          </ac:spMkLst>
        </pc:spChg>
        <pc:spChg chg="add mod">
          <ac:chgData name="Shegufta Ahsan" userId="a972ddd70579ae41" providerId="LiveId" clId="{9A8F116A-7F73-45FE-993D-706649E13631}" dt="2020-05-06T04:19:14.003" v="1136" actId="164"/>
          <ac:spMkLst>
            <pc:docMk/>
            <pc:sldMk cId="3336326148" sldId="488"/>
            <ac:spMk id="104" creationId="{B08838FF-2F5F-49B5-8A28-03B0EE5F9146}"/>
          </ac:spMkLst>
        </pc:spChg>
        <pc:spChg chg="add mod">
          <ac:chgData name="Shegufta Ahsan" userId="a972ddd70579ae41" providerId="LiveId" clId="{9A8F116A-7F73-45FE-993D-706649E13631}" dt="2020-05-06T04:19:14.003" v="1136" actId="164"/>
          <ac:spMkLst>
            <pc:docMk/>
            <pc:sldMk cId="3336326148" sldId="488"/>
            <ac:spMk id="105" creationId="{A51B8B94-15FF-4353-9F70-37EEA660CE05}"/>
          </ac:spMkLst>
        </pc:spChg>
        <pc:spChg chg="add mod">
          <ac:chgData name="Shegufta Ahsan" userId="a972ddd70579ae41" providerId="LiveId" clId="{9A8F116A-7F73-45FE-993D-706649E13631}" dt="2020-05-06T04:19:14.003" v="1136" actId="164"/>
          <ac:spMkLst>
            <pc:docMk/>
            <pc:sldMk cId="3336326148" sldId="488"/>
            <ac:spMk id="106" creationId="{35A65555-AA2E-4478-A472-D7D7A5BE7147}"/>
          </ac:spMkLst>
        </pc:spChg>
        <pc:spChg chg="add mod">
          <ac:chgData name="Shegufta Ahsan" userId="a972ddd70579ae41" providerId="LiveId" clId="{9A8F116A-7F73-45FE-993D-706649E13631}" dt="2020-05-06T18:20:40.422" v="1249" actId="13822"/>
          <ac:spMkLst>
            <pc:docMk/>
            <pc:sldMk cId="3336326148" sldId="488"/>
            <ac:spMk id="107" creationId="{994D2022-9EF6-4250-8FC9-D54E1219E6E1}"/>
          </ac:spMkLst>
        </pc:spChg>
        <pc:spChg chg="add mod">
          <ac:chgData name="Shegufta Ahsan" userId="a972ddd70579ae41" providerId="LiveId" clId="{9A8F116A-7F73-45FE-993D-706649E13631}" dt="2020-05-06T18:27:29.149" v="1417" actId="14100"/>
          <ac:spMkLst>
            <pc:docMk/>
            <pc:sldMk cId="3336326148" sldId="488"/>
            <ac:spMk id="108" creationId="{0BE0B8ED-C41C-4543-AE78-AD5B0F2AF560}"/>
          </ac:spMkLst>
        </pc:spChg>
        <pc:grpChg chg="add mod">
          <ac:chgData name="Shegufta Ahsan" userId="a972ddd70579ae41" providerId="LiveId" clId="{9A8F116A-7F73-45FE-993D-706649E13631}" dt="2020-05-06T04:19:21.673" v="1137" actId="1076"/>
          <ac:grpSpMkLst>
            <pc:docMk/>
            <pc:sldMk cId="3336326148" sldId="488"/>
            <ac:grpSpMk id="3" creationId="{FEC14C88-7B02-4EC8-9547-47970B4CC97E}"/>
          </ac:grpSpMkLst>
        </pc:grpChg>
        <pc:grpChg chg="add mod">
          <ac:chgData name="Shegufta Ahsan" userId="a972ddd70579ae41" providerId="LiveId" clId="{9A8F116A-7F73-45FE-993D-706649E13631}" dt="2020-05-06T04:18:57.733" v="1134" actId="1076"/>
          <ac:grpSpMkLst>
            <pc:docMk/>
            <pc:sldMk cId="3336326148" sldId="488"/>
            <ac:grpSpMk id="7" creationId="{3EE1173B-7364-44C0-A226-A0D22A9EAEE8}"/>
          </ac:grpSpMkLst>
        </pc:grpChg>
        <pc:grpChg chg="mod">
          <ac:chgData name="Shegufta Ahsan" userId="a972ddd70579ae41" providerId="LiveId" clId="{9A8F116A-7F73-45FE-993D-706649E13631}" dt="2020-05-06T04:18:54.993" v="1133"/>
          <ac:grpSpMkLst>
            <pc:docMk/>
            <pc:sldMk cId="3336326148" sldId="488"/>
            <ac:grpSpMk id="9" creationId="{7FBB2513-BF0A-4814-ABDA-AC4922F2649F}"/>
          </ac:grpSpMkLst>
        </pc:grpChg>
        <pc:grpChg chg="mod">
          <ac:chgData name="Shegufta Ahsan" userId="a972ddd70579ae41" providerId="LiveId" clId="{9A8F116A-7F73-45FE-993D-706649E13631}" dt="2020-05-06T04:18:54.993" v="1133"/>
          <ac:grpSpMkLst>
            <pc:docMk/>
            <pc:sldMk cId="3336326148" sldId="488"/>
            <ac:grpSpMk id="10" creationId="{4A2A3DAB-DBD8-46F3-AFFC-06C954E94911}"/>
          </ac:grpSpMkLst>
        </pc:grpChg>
        <pc:grpChg chg="mod">
          <ac:chgData name="Shegufta Ahsan" userId="a972ddd70579ae41" providerId="LiveId" clId="{9A8F116A-7F73-45FE-993D-706649E13631}" dt="2020-05-06T04:18:54.993" v="1133"/>
          <ac:grpSpMkLst>
            <pc:docMk/>
            <pc:sldMk cId="3336326148" sldId="488"/>
            <ac:grpSpMk id="27" creationId="{0896ED2A-31D4-4DFD-8A7D-083BE5B2AA0C}"/>
          </ac:grpSpMkLst>
        </pc:grpChg>
        <pc:grpChg chg="mod">
          <ac:chgData name="Shegufta Ahsan" userId="a972ddd70579ae41" providerId="LiveId" clId="{9A8F116A-7F73-45FE-993D-706649E13631}" dt="2020-05-06T04:18:54.993" v="1133"/>
          <ac:grpSpMkLst>
            <pc:docMk/>
            <pc:sldMk cId="3336326148" sldId="488"/>
            <ac:grpSpMk id="28" creationId="{93789A53-9DD1-478A-B013-AE26D1A23D73}"/>
          </ac:grpSpMkLst>
        </pc:grpChg>
        <pc:grpChg chg="mod">
          <ac:chgData name="Shegufta Ahsan" userId="a972ddd70579ae41" providerId="LiveId" clId="{9A8F116A-7F73-45FE-993D-706649E13631}" dt="2020-05-06T04:18:54.993" v="1133"/>
          <ac:grpSpMkLst>
            <pc:docMk/>
            <pc:sldMk cId="3336326148" sldId="488"/>
            <ac:grpSpMk id="29" creationId="{DF4D861C-FAD3-48DC-9296-1005F6869F67}"/>
          </ac:grpSpMkLst>
        </pc:grpChg>
        <pc:grpChg chg="mod">
          <ac:chgData name="Shegufta Ahsan" userId="a972ddd70579ae41" providerId="LiveId" clId="{9A8F116A-7F73-45FE-993D-706649E13631}" dt="2020-05-06T04:18:54.993" v="1133"/>
          <ac:grpSpMkLst>
            <pc:docMk/>
            <pc:sldMk cId="3336326148" sldId="488"/>
            <ac:grpSpMk id="39" creationId="{F53AEF8C-3468-445D-9ED4-C76AD84B3FAD}"/>
          </ac:grpSpMkLst>
        </pc:grpChg>
        <pc:grpChg chg="mod">
          <ac:chgData name="Shegufta Ahsan" userId="a972ddd70579ae41" providerId="LiveId" clId="{9A8F116A-7F73-45FE-993D-706649E13631}" dt="2020-05-06T04:18:54.993" v="1133"/>
          <ac:grpSpMkLst>
            <pc:docMk/>
            <pc:sldMk cId="3336326148" sldId="488"/>
            <ac:grpSpMk id="40" creationId="{848D67AD-CC38-4101-94E6-80A970B08685}"/>
          </ac:grpSpMkLst>
        </pc:grpChg>
        <pc:grpChg chg="mod">
          <ac:chgData name="Shegufta Ahsan" userId="a972ddd70579ae41" providerId="LiveId" clId="{9A8F116A-7F73-45FE-993D-706649E13631}" dt="2020-05-06T04:18:54.993" v="1133"/>
          <ac:grpSpMkLst>
            <pc:docMk/>
            <pc:sldMk cId="3336326148" sldId="488"/>
            <ac:grpSpMk id="41" creationId="{CF89FE23-98D1-4DA7-9C8E-F4DDBCF2841C}"/>
          </ac:grpSpMkLst>
        </pc:grpChg>
        <pc:grpChg chg="mod">
          <ac:chgData name="Shegufta Ahsan" userId="a972ddd70579ae41" providerId="LiveId" clId="{9A8F116A-7F73-45FE-993D-706649E13631}" dt="2020-05-06T04:18:54.993" v="1133"/>
          <ac:grpSpMkLst>
            <pc:docMk/>
            <pc:sldMk cId="3336326148" sldId="488"/>
            <ac:grpSpMk id="42" creationId="{B4D539E9-7B52-4287-BA4A-4603814CC0A0}"/>
          </ac:grpSpMkLst>
        </pc:grpChg>
        <pc:grpChg chg="mod">
          <ac:chgData name="Shegufta Ahsan" userId="a972ddd70579ae41" providerId="LiveId" clId="{9A8F116A-7F73-45FE-993D-706649E13631}" dt="2020-05-06T04:18:54.993" v="1133"/>
          <ac:grpSpMkLst>
            <pc:docMk/>
            <pc:sldMk cId="3336326148" sldId="488"/>
            <ac:grpSpMk id="43" creationId="{EAE85E6E-ED74-4D3F-A792-4877509C815B}"/>
          </ac:grpSpMkLst>
        </pc:grpChg>
        <pc:grpChg chg="add mod">
          <ac:chgData name="Shegufta Ahsan" userId="a972ddd70579ae41" providerId="LiveId" clId="{9A8F116A-7F73-45FE-993D-706649E13631}" dt="2020-05-06T04:19:14.003" v="1136" actId="164"/>
          <ac:grpSpMkLst>
            <pc:docMk/>
            <pc:sldMk cId="3336326148" sldId="488"/>
            <ac:grpSpMk id="55" creationId="{8E65C060-48B7-4AE4-A070-E80C019CFE05}"/>
          </ac:grpSpMkLst>
        </pc:grpChg>
        <pc:grpChg chg="mod">
          <ac:chgData name="Shegufta Ahsan" userId="a972ddd70579ae41" providerId="LiveId" clId="{9A8F116A-7F73-45FE-993D-706649E13631}" dt="2020-05-06T04:19:12.023" v="1135"/>
          <ac:grpSpMkLst>
            <pc:docMk/>
            <pc:sldMk cId="3336326148" sldId="488"/>
            <ac:grpSpMk id="57" creationId="{505EA644-9C55-40AB-8998-B6129FE56C82}"/>
          </ac:grpSpMkLst>
        </pc:grpChg>
        <pc:grpChg chg="mod">
          <ac:chgData name="Shegufta Ahsan" userId="a972ddd70579ae41" providerId="LiveId" clId="{9A8F116A-7F73-45FE-993D-706649E13631}" dt="2020-05-06T04:19:12.023" v="1135"/>
          <ac:grpSpMkLst>
            <pc:docMk/>
            <pc:sldMk cId="3336326148" sldId="488"/>
            <ac:grpSpMk id="58" creationId="{1C055178-A917-43BF-A264-E2E250125C06}"/>
          </ac:grpSpMkLst>
        </pc:grpChg>
        <pc:grpChg chg="mod">
          <ac:chgData name="Shegufta Ahsan" userId="a972ddd70579ae41" providerId="LiveId" clId="{9A8F116A-7F73-45FE-993D-706649E13631}" dt="2020-05-06T04:19:12.023" v="1135"/>
          <ac:grpSpMkLst>
            <pc:docMk/>
            <pc:sldMk cId="3336326148" sldId="488"/>
            <ac:grpSpMk id="75" creationId="{10A6ED13-6A24-4720-9913-99C25C471B4C}"/>
          </ac:grpSpMkLst>
        </pc:grpChg>
        <pc:grpChg chg="mod">
          <ac:chgData name="Shegufta Ahsan" userId="a972ddd70579ae41" providerId="LiveId" clId="{9A8F116A-7F73-45FE-993D-706649E13631}" dt="2020-05-06T04:19:12.023" v="1135"/>
          <ac:grpSpMkLst>
            <pc:docMk/>
            <pc:sldMk cId="3336326148" sldId="488"/>
            <ac:grpSpMk id="76" creationId="{76EC3B65-A9CB-411E-9E2B-7803259DC0A3}"/>
          </ac:grpSpMkLst>
        </pc:grpChg>
        <pc:grpChg chg="mod">
          <ac:chgData name="Shegufta Ahsan" userId="a972ddd70579ae41" providerId="LiveId" clId="{9A8F116A-7F73-45FE-993D-706649E13631}" dt="2020-05-06T04:19:12.023" v="1135"/>
          <ac:grpSpMkLst>
            <pc:docMk/>
            <pc:sldMk cId="3336326148" sldId="488"/>
            <ac:grpSpMk id="77" creationId="{9EE24494-D4F2-426D-8B83-5C789BB379F7}"/>
          </ac:grpSpMkLst>
        </pc:grpChg>
        <pc:grpChg chg="mod">
          <ac:chgData name="Shegufta Ahsan" userId="a972ddd70579ae41" providerId="LiveId" clId="{9A8F116A-7F73-45FE-993D-706649E13631}" dt="2020-05-06T04:19:12.023" v="1135"/>
          <ac:grpSpMkLst>
            <pc:docMk/>
            <pc:sldMk cId="3336326148" sldId="488"/>
            <ac:grpSpMk id="87" creationId="{D7A5B455-47BB-4BF6-AE28-AD5CBF1C4970}"/>
          </ac:grpSpMkLst>
        </pc:grpChg>
        <pc:grpChg chg="mod">
          <ac:chgData name="Shegufta Ahsan" userId="a972ddd70579ae41" providerId="LiveId" clId="{9A8F116A-7F73-45FE-993D-706649E13631}" dt="2020-05-06T04:19:12.023" v="1135"/>
          <ac:grpSpMkLst>
            <pc:docMk/>
            <pc:sldMk cId="3336326148" sldId="488"/>
            <ac:grpSpMk id="88" creationId="{A9C0E19A-EF1B-4A30-9B57-FC821C25C0C4}"/>
          </ac:grpSpMkLst>
        </pc:grpChg>
        <pc:grpChg chg="mod">
          <ac:chgData name="Shegufta Ahsan" userId="a972ddd70579ae41" providerId="LiveId" clId="{9A8F116A-7F73-45FE-993D-706649E13631}" dt="2020-05-06T04:19:12.023" v="1135"/>
          <ac:grpSpMkLst>
            <pc:docMk/>
            <pc:sldMk cId="3336326148" sldId="488"/>
            <ac:grpSpMk id="89" creationId="{81C9D6EA-3948-4B59-B216-EF24ACED2F9C}"/>
          </ac:grpSpMkLst>
        </pc:grpChg>
        <pc:grpChg chg="mod">
          <ac:chgData name="Shegufta Ahsan" userId="a972ddd70579ae41" providerId="LiveId" clId="{9A8F116A-7F73-45FE-993D-706649E13631}" dt="2020-05-06T04:19:12.023" v="1135"/>
          <ac:grpSpMkLst>
            <pc:docMk/>
            <pc:sldMk cId="3336326148" sldId="488"/>
            <ac:grpSpMk id="90" creationId="{32D2B6B2-4CEE-4DB0-A0BF-7A3A10B17EEB}"/>
          </ac:grpSpMkLst>
        </pc:grpChg>
        <pc:grpChg chg="mod">
          <ac:chgData name="Shegufta Ahsan" userId="a972ddd70579ae41" providerId="LiveId" clId="{9A8F116A-7F73-45FE-993D-706649E13631}" dt="2020-05-06T04:19:12.023" v="1135"/>
          <ac:grpSpMkLst>
            <pc:docMk/>
            <pc:sldMk cId="3336326148" sldId="488"/>
            <ac:grpSpMk id="91" creationId="{9BBCB885-6076-41D9-A1FD-563AA9218705}"/>
          </ac:grpSpMkLst>
        </pc:grpChg>
      </pc:sldChg>
      <pc:sldChg chg="add del">
        <pc:chgData name="Shegufta Ahsan" userId="a972ddd70579ae41" providerId="LiveId" clId="{9A8F116A-7F73-45FE-993D-706649E13631}" dt="2020-05-06T03:00:24.699" v="530" actId="47"/>
        <pc:sldMkLst>
          <pc:docMk/>
          <pc:sldMk cId="583346211" sldId="489"/>
        </pc:sldMkLst>
      </pc:sldChg>
      <pc:sldChg chg="addSp delSp modSp add mod">
        <pc:chgData name="Shegufta Ahsan" userId="a972ddd70579ae41" providerId="LiveId" clId="{9A8F116A-7F73-45FE-993D-706649E13631}" dt="2020-05-06T04:21:57.211" v="1208" actId="20577"/>
        <pc:sldMkLst>
          <pc:docMk/>
          <pc:sldMk cId="4144353193" sldId="489"/>
        </pc:sldMkLst>
        <pc:spChg chg="mod">
          <ac:chgData name="Shegufta Ahsan" userId="a972ddd70579ae41" providerId="LiveId" clId="{9A8F116A-7F73-45FE-993D-706649E13631}" dt="2020-05-06T04:21:57.211" v="1208" actId="20577"/>
          <ac:spMkLst>
            <pc:docMk/>
            <pc:sldMk cId="4144353193" sldId="489"/>
            <ac:spMk id="2" creationId="{99973CAD-09F1-4F47-8A52-C7CB3AFB4683}"/>
          </ac:spMkLst>
        </pc:spChg>
        <pc:spChg chg="del">
          <ac:chgData name="Shegufta Ahsan" userId="a972ddd70579ae41" providerId="LiveId" clId="{9A8F116A-7F73-45FE-993D-706649E13631}" dt="2020-05-06T04:21:21.352" v="1183" actId="478"/>
          <ac:spMkLst>
            <pc:docMk/>
            <pc:sldMk cId="4144353193" sldId="489"/>
            <ac:spMk id="5" creationId="{9595A660-106C-49E7-A5C1-533F50247970}"/>
          </ac:spMkLst>
        </pc:spChg>
        <pc:spChg chg="add mod">
          <ac:chgData name="Shegufta Ahsan" userId="a972ddd70579ae41" providerId="LiveId" clId="{9A8F116A-7F73-45FE-993D-706649E13631}" dt="2020-05-06T04:21:46.732" v="1198" actId="404"/>
          <ac:spMkLst>
            <pc:docMk/>
            <pc:sldMk cId="4144353193" sldId="489"/>
            <ac:spMk id="13" creationId="{44E204AC-5EC1-4DC9-9269-5507DB5C89A8}"/>
          </ac:spMkLst>
        </pc:spChg>
        <pc:spChg chg="add mod">
          <ac:chgData name="Shegufta Ahsan" userId="a972ddd70579ae41" providerId="LiveId" clId="{9A8F116A-7F73-45FE-993D-706649E13631}" dt="2020-05-06T04:21:46.732" v="1198" actId="404"/>
          <ac:spMkLst>
            <pc:docMk/>
            <pc:sldMk cId="4144353193" sldId="489"/>
            <ac:spMk id="14" creationId="{08303EF1-39FC-4271-AEDC-350AC0837531}"/>
          </ac:spMkLst>
        </pc:spChg>
        <pc:spChg chg="add mod">
          <ac:chgData name="Shegufta Ahsan" userId="a972ddd70579ae41" providerId="LiveId" clId="{9A8F116A-7F73-45FE-993D-706649E13631}" dt="2020-05-06T04:21:46.732" v="1198" actId="404"/>
          <ac:spMkLst>
            <pc:docMk/>
            <pc:sldMk cId="4144353193" sldId="489"/>
            <ac:spMk id="15" creationId="{B19AECD8-B50D-4EBA-AB6E-3EDC6277A420}"/>
          </ac:spMkLst>
        </pc:spChg>
        <pc:spChg chg="add mod">
          <ac:chgData name="Shegufta Ahsan" userId="a972ddd70579ae41" providerId="LiveId" clId="{9A8F116A-7F73-45FE-993D-706649E13631}" dt="2020-05-06T04:21:46.732" v="1198" actId="404"/>
          <ac:spMkLst>
            <pc:docMk/>
            <pc:sldMk cId="4144353193" sldId="489"/>
            <ac:spMk id="16" creationId="{4D919B73-C2A9-41E0-BA9C-4078C6A79EDF}"/>
          </ac:spMkLst>
        </pc:spChg>
        <pc:spChg chg="add mod">
          <ac:chgData name="Shegufta Ahsan" userId="a972ddd70579ae41" providerId="LiveId" clId="{9A8F116A-7F73-45FE-993D-706649E13631}" dt="2020-05-06T04:21:46.732" v="1198" actId="404"/>
          <ac:spMkLst>
            <pc:docMk/>
            <pc:sldMk cId="4144353193" sldId="489"/>
            <ac:spMk id="17" creationId="{8C772729-98A7-4F92-BF08-7CFF6CB3920A}"/>
          </ac:spMkLst>
        </pc:spChg>
        <pc:spChg chg="add mod">
          <ac:chgData name="Shegufta Ahsan" userId="a972ddd70579ae41" providerId="LiveId" clId="{9A8F116A-7F73-45FE-993D-706649E13631}" dt="2020-05-06T04:21:46.732" v="1198" actId="404"/>
          <ac:spMkLst>
            <pc:docMk/>
            <pc:sldMk cId="4144353193" sldId="489"/>
            <ac:spMk id="23" creationId="{C5D1A4BE-E28C-463A-ABD4-87D3FFFDBB8F}"/>
          </ac:spMkLst>
        </pc:spChg>
        <pc:spChg chg="add mod">
          <ac:chgData name="Shegufta Ahsan" userId="a972ddd70579ae41" providerId="LiveId" clId="{9A8F116A-7F73-45FE-993D-706649E13631}" dt="2020-05-06T04:21:46.732" v="1198" actId="404"/>
          <ac:spMkLst>
            <pc:docMk/>
            <pc:sldMk cId="4144353193" sldId="489"/>
            <ac:spMk id="25" creationId="{04956EB9-8A50-41D1-96EB-69497B24EF87}"/>
          </ac:spMkLst>
        </pc:spChg>
        <pc:spChg chg="add mod">
          <ac:chgData name="Shegufta Ahsan" userId="a972ddd70579ae41" providerId="LiveId" clId="{9A8F116A-7F73-45FE-993D-706649E13631}" dt="2020-05-06T04:21:46.732" v="1198" actId="404"/>
          <ac:spMkLst>
            <pc:docMk/>
            <pc:sldMk cId="4144353193" sldId="489"/>
            <ac:spMk id="27" creationId="{6246B11C-6BC1-4033-8753-2D407DB39273}"/>
          </ac:spMkLst>
        </pc:spChg>
        <pc:spChg chg="add mod">
          <ac:chgData name="Shegufta Ahsan" userId="a972ddd70579ae41" providerId="LiveId" clId="{9A8F116A-7F73-45FE-993D-706649E13631}" dt="2020-05-06T04:21:46.732" v="1198" actId="404"/>
          <ac:spMkLst>
            <pc:docMk/>
            <pc:sldMk cId="4144353193" sldId="489"/>
            <ac:spMk id="29" creationId="{850AF182-8AD8-4E88-AC14-333530E699DA}"/>
          </ac:spMkLst>
        </pc:spChg>
        <pc:spChg chg="add mod">
          <ac:chgData name="Shegufta Ahsan" userId="a972ddd70579ae41" providerId="LiveId" clId="{9A8F116A-7F73-45FE-993D-706649E13631}" dt="2020-05-06T04:21:46.732" v="1198" actId="404"/>
          <ac:spMkLst>
            <pc:docMk/>
            <pc:sldMk cId="4144353193" sldId="489"/>
            <ac:spMk id="32" creationId="{95A3A3BE-FFCC-4E74-94EA-DB0B743C3080}"/>
          </ac:spMkLst>
        </pc:spChg>
        <pc:spChg chg="add mod">
          <ac:chgData name="Shegufta Ahsan" userId="a972ddd70579ae41" providerId="LiveId" clId="{9A8F116A-7F73-45FE-993D-706649E13631}" dt="2020-05-06T04:21:46.732" v="1198" actId="404"/>
          <ac:spMkLst>
            <pc:docMk/>
            <pc:sldMk cId="4144353193" sldId="489"/>
            <ac:spMk id="34" creationId="{0342FB4C-0E4E-4BA6-9A70-E413F93C0792}"/>
          </ac:spMkLst>
        </pc:spChg>
        <pc:spChg chg="add mod">
          <ac:chgData name="Shegufta Ahsan" userId="a972ddd70579ae41" providerId="LiveId" clId="{9A8F116A-7F73-45FE-993D-706649E13631}" dt="2020-05-06T04:21:46.732" v="1198" actId="404"/>
          <ac:spMkLst>
            <pc:docMk/>
            <pc:sldMk cId="4144353193" sldId="489"/>
            <ac:spMk id="36" creationId="{447C11C8-D0EE-4C9D-93B6-4686A24BF597}"/>
          </ac:spMkLst>
        </pc:spChg>
        <pc:spChg chg="add mod">
          <ac:chgData name="Shegufta Ahsan" userId="a972ddd70579ae41" providerId="LiveId" clId="{9A8F116A-7F73-45FE-993D-706649E13631}" dt="2020-05-06T04:21:46.732" v="1198" actId="404"/>
          <ac:spMkLst>
            <pc:docMk/>
            <pc:sldMk cId="4144353193" sldId="489"/>
            <ac:spMk id="37" creationId="{42B9CB66-D6B5-4F9A-8B2C-60AF12071E15}"/>
          </ac:spMkLst>
        </pc:spChg>
        <pc:spChg chg="add mod">
          <ac:chgData name="Shegufta Ahsan" userId="a972ddd70579ae41" providerId="LiveId" clId="{9A8F116A-7F73-45FE-993D-706649E13631}" dt="2020-05-06T04:21:46.732" v="1198" actId="404"/>
          <ac:spMkLst>
            <pc:docMk/>
            <pc:sldMk cId="4144353193" sldId="489"/>
            <ac:spMk id="38" creationId="{10034EA1-251C-46EF-811E-2DECF75028C8}"/>
          </ac:spMkLst>
        </pc:spChg>
        <pc:spChg chg="add mod">
          <ac:chgData name="Shegufta Ahsan" userId="a972ddd70579ae41" providerId="LiveId" clId="{9A8F116A-7F73-45FE-993D-706649E13631}" dt="2020-05-06T04:21:46.732" v="1198" actId="404"/>
          <ac:spMkLst>
            <pc:docMk/>
            <pc:sldMk cId="4144353193" sldId="489"/>
            <ac:spMk id="40" creationId="{7EC6703F-3528-446D-81EF-92CE220FC70B}"/>
          </ac:spMkLst>
        </pc:spChg>
        <pc:spChg chg="add mod">
          <ac:chgData name="Shegufta Ahsan" userId="a972ddd70579ae41" providerId="LiveId" clId="{9A8F116A-7F73-45FE-993D-706649E13631}" dt="2020-05-06T04:21:46.732" v="1198" actId="404"/>
          <ac:spMkLst>
            <pc:docMk/>
            <pc:sldMk cId="4144353193" sldId="489"/>
            <ac:spMk id="42" creationId="{8EA36FEA-4038-4854-AE32-160129D80D73}"/>
          </ac:spMkLst>
        </pc:spChg>
        <pc:spChg chg="add mod">
          <ac:chgData name="Shegufta Ahsan" userId="a972ddd70579ae41" providerId="LiveId" clId="{9A8F116A-7F73-45FE-993D-706649E13631}" dt="2020-05-06T04:21:46.732" v="1198" actId="404"/>
          <ac:spMkLst>
            <pc:docMk/>
            <pc:sldMk cId="4144353193" sldId="489"/>
            <ac:spMk id="44" creationId="{8DAB8686-8E89-4344-A45A-DA0FD598C646}"/>
          </ac:spMkLst>
        </pc:spChg>
        <pc:spChg chg="add mod">
          <ac:chgData name="Shegufta Ahsan" userId="a972ddd70579ae41" providerId="LiveId" clId="{9A8F116A-7F73-45FE-993D-706649E13631}" dt="2020-05-06T04:21:46.732" v="1198" actId="404"/>
          <ac:spMkLst>
            <pc:docMk/>
            <pc:sldMk cId="4144353193" sldId="489"/>
            <ac:spMk id="46" creationId="{26505C90-2FAF-4A78-B84D-2D6335A8C599}"/>
          </ac:spMkLst>
        </pc:spChg>
        <pc:grpChg chg="add mod">
          <ac:chgData name="Shegufta Ahsan" userId="a972ddd70579ae41" providerId="LiveId" clId="{9A8F116A-7F73-45FE-993D-706649E13631}" dt="2020-05-06T04:21:42.462" v="1188" actId="1076"/>
          <ac:grpSpMkLst>
            <pc:docMk/>
            <pc:sldMk cId="4144353193" sldId="489"/>
            <ac:grpSpMk id="7" creationId="{CA0701DE-770A-4057-B063-39DE1312429D}"/>
          </ac:grpSpMkLst>
        </pc:grpChg>
        <pc:grpChg chg="add mod">
          <ac:chgData name="Shegufta Ahsan" userId="a972ddd70579ae41" providerId="LiveId" clId="{9A8F116A-7F73-45FE-993D-706649E13631}" dt="2020-05-06T04:21:21.612" v="1184"/>
          <ac:grpSpMkLst>
            <pc:docMk/>
            <pc:sldMk cId="4144353193" sldId="489"/>
            <ac:grpSpMk id="8" creationId="{571BCE2D-F72C-42A6-BFE8-A32D1602C98E}"/>
          </ac:grpSpMkLst>
        </pc:grpChg>
        <pc:grpChg chg="add mod">
          <ac:chgData name="Shegufta Ahsan" userId="a972ddd70579ae41" providerId="LiveId" clId="{9A8F116A-7F73-45FE-993D-706649E13631}" dt="2020-05-06T04:21:21.612" v="1184"/>
          <ac:grpSpMkLst>
            <pc:docMk/>
            <pc:sldMk cId="4144353193" sldId="489"/>
            <ac:grpSpMk id="11" creationId="{F48D058C-CCC3-4EA0-8A45-83A805FA5C3E}"/>
          </ac:grpSpMkLst>
        </pc:grpChg>
        <pc:grpChg chg="add mod">
          <ac:chgData name="Shegufta Ahsan" userId="a972ddd70579ae41" providerId="LiveId" clId="{9A8F116A-7F73-45FE-993D-706649E13631}" dt="2020-05-06T04:21:21.612" v="1184"/>
          <ac:grpSpMkLst>
            <pc:docMk/>
            <pc:sldMk cId="4144353193" sldId="489"/>
            <ac:grpSpMk id="18" creationId="{F1960902-34A3-4366-9FC8-AAE71A74566C}"/>
          </ac:grpSpMkLst>
        </pc:grpChg>
        <pc:grpChg chg="add mod">
          <ac:chgData name="Shegufta Ahsan" userId="a972ddd70579ae41" providerId="LiveId" clId="{9A8F116A-7F73-45FE-993D-706649E13631}" dt="2020-05-06T04:21:21.612" v="1184"/>
          <ac:grpSpMkLst>
            <pc:docMk/>
            <pc:sldMk cId="4144353193" sldId="489"/>
            <ac:grpSpMk id="20" creationId="{FC02847E-EDCE-4E7F-9FF7-8196A7AEEFE4}"/>
          </ac:grpSpMkLst>
        </pc:grpChg>
        <pc:grpChg chg="add mod">
          <ac:chgData name="Shegufta Ahsan" userId="a972ddd70579ae41" providerId="LiveId" clId="{9A8F116A-7F73-45FE-993D-706649E13631}" dt="2020-05-06T04:21:21.612" v="1184"/>
          <ac:grpSpMkLst>
            <pc:docMk/>
            <pc:sldMk cId="4144353193" sldId="489"/>
            <ac:grpSpMk id="21" creationId="{556524AE-AF8C-416C-9E8C-48C739869CDF}"/>
          </ac:grpSpMkLst>
        </pc:grpChg>
        <pc:grpChg chg="add mod">
          <ac:chgData name="Shegufta Ahsan" userId="a972ddd70579ae41" providerId="LiveId" clId="{9A8F116A-7F73-45FE-993D-706649E13631}" dt="2020-05-06T04:21:21.612" v="1184"/>
          <ac:grpSpMkLst>
            <pc:docMk/>
            <pc:sldMk cId="4144353193" sldId="489"/>
            <ac:grpSpMk id="30" creationId="{E46233D3-8A07-4196-8A77-D0266A98445F}"/>
          </ac:grpSpMkLst>
        </pc:grpChg>
        <pc:grpChg chg="add mod">
          <ac:chgData name="Shegufta Ahsan" userId="a972ddd70579ae41" providerId="LiveId" clId="{9A8F116A-7F73-45FE-993D-706649E13631}" dt="2020-05-06T04:21:21.612" v="1184"/>
          <ac:grpSpMkLst>
            <pc:docMk/>
            <pc:sldMk cId="4144353193" sldId="489"/>
            <ac:grpSpMk id="33" creationId="{AD516BB9-064A-4E92-8BAC-9F80B8385CA0}"/>
          </ac:grpSpMkLst>
        </pc:grpChg>
        <pc:grpChg chg="add mod">
          <ac:chgData name="Shegufta Ahsan" userId="a972ddd70579ae41" providerId="LiveId" clId="{9A8F116A-7F73-45FE-993D-706649E13631}" dt="2020-05-06T04:21:21.612" v="1184"/>
          <ac:grpSpMkLst>
            <pc:docMk/>
            <pc:sldMk cId="4144353193" sldId="489"/>
            <ac:grpSpMk id="39" creationId="{4C2C10A1-2561-49AB-8A3A-6EEA976D2AB3}"/>
          </ac:grpSpMkLst>
        </pc:grpChg>
        <pc:cxnChg chg="add mod">
          <ac:chgData name="Shegufta Ahsan" userId="a972ddd70579ae41" providerId="LiveId" clId="{9A8F116A-7F73-45FE-993D-706649E13631}" dt="2020-05-06T04:21:21.612" v="1184"/>
          <ac:cxnSpMkLst>
            <pc:docMk/>
            <pc:sldMk cId="4144353193" sldId="489"/>
            <ac:cxnSpMk id="9" creationId="{5BE6A49C-A813-4DF8-B5A5-6C6B60B19A98}"/>
          </ac:cxnSpMkLst>
        </pc:cxnChg>
        <pc:cxnChg chg="add mod">
          <ac:chgData name="Shegufta Ahsan" userId="a972ddd70579ae41" providerId="LiveId" clId="{9A8F116A-7F73-45FE-993D-706649E13631}" dt="2020-05-06T04:21:21.612" v="1184"/>
          <ac:cxnSpMkLst>
            <pc:docMk/>
            <pc:sldMk cId="4144353193" sldId="489"/>
            <ac:cxnSpMk id="10" creationId="{133F176D-2901-4461-9C36-DF79C5903538}"/>
          </ac:cxnSpMkLst>
        </pc:cxnChg>
        <pc:cxnChg chg="add mod">
          <ac:chgData name="Shegufta Ahsan" userId="a972ddd70579ae41" providerId="LiveId" clId="{9A8F116A-7F73-45FE-993D-706649E13631}" dt="2020-05-06T04:21:21.612" v="1184"/>
          <ac:cxnSpMkLst>
            <pc:docMk/>
            <pc:sldMk cId="4144353193" sldId="489"/>
            <ac:cxnSpMk id="12" creationId="{102581BA-4AAC-4ED1-89BD-BD3C3D777615}"/>
          </ac:cxnSpMkLst>
        </pc:cxnChg>
        <pc:cxnChg chg="add mod">
          <ac:chgData name="Shegufta Ahsan" userId="a972ddd70579ae41" providerId="LiveId" clId="{9A8F116A-7F73-45FE-993D-706649E13631}" dt="2020-05-06T04:21:21.612" v="1184"/>
          <ac:cxnSpMkLst>
            <pc:docMk/>
            <pc:sldMk cId="4144353193" sldId="489"/>
            <ac:cxnSpMk id="19" creationId="{591DEEC2-F9E9-4B74-97CA-3CCCFE6CD206}"/>
          </ac:cxnSpMkLst>
        </pc:cxnChg>
        <pc:cxnChg chg="add mod">
          <ac:chgData name="Shegufta Ahsan" userId="a972ddd70579ae41" providerId="LiveId" clId="{9A8F116A-7F73-45FE-993D-706649E13631}" dt="2020-05-06T04:21:21.612" v="1184"/>
          <ac:cxnSpMkLst>
            <pc:docMk/>
            <pc:sldMk cId="4144353193" sldId="489"/>
            <ac:cxnSpMk id="22" creationId="{6879AFEA-6BC0-4A5F-8681-E4EEB359A68E}"/>
          </ac:cxnSpMkLst>
        </pc:cxnChg>
        <pc:cxnChg chg="add mod">
          <ac:chgData name="Shegufta Ahsan" userId="a972ddd70579ae41" providerId="LiveId" clId="{9A8F116A-7F73-45FE-993D-706649E13631}" dt="2020-05-06T04:21:21.612" v="1184"/>
          <ac:cxnSpMkLst>
            <pc:docMk/>
            <pc:sldMk cId="4144353193" sldId="489"/>
            <ac:cxnSpMk id="24" creationId="{A7ACA6A0-477F-4373-9324-3A42B3629FFB}"/>
          </ac:cxnSpMkLst>
        </pc:cxnChg>
        <pc:cxnChg chg="add mod">
          <ac:chgData name="Shegufta Ahsan" userId="a972ddd70579ae41" providerId="LiveId" clId="{9A8F116A-7F73-45FE-993D-706649E13631}" dt="2020-05-06T04:21:21.612" v="1184"/>
          <ac:cxnSpMkLst>
            <pc:docMk/>
            <pc:sldMk cId="4144353193" sldId="489"/>
            <ac:cxnSpMk id="26" creationId="{EFE3CB9F-4817-451A-87C3-2D15AAF9A41D}"/>
          </ac:cxnSpMkLst>
        </pc:cxnChg>
        <pc:cxnChg chg="add mod">
          <ac:chgData name="Shegufta Ahsan" userId="a972ddd70579ae41" providerId="LiveId" clId="{9A8F116A-7F73-45FE-993D-706649E13631}" dt="2020-05-06T04:21:21.612" v="1184"/>
          <ac:cxnSpMkLst>
            <pc:docMk/>
            <pc:sldMk cId="4144353193" sldId="489"/>
            <ac:cxnSpMk id="28" creationId="{AF456FC5-9439-4B39-9213-3DF08E6FCA93}"/>
          </ac:cxnSpMkLst>
        </pc:cxnChg>
        <pc:cxnChg chg="add mod">
          <ac:chgData name="Shegufta Ahsan" userId="a972ddd70579ae41" providerId="LiveId" clId="{9A8F116A-7F73-45FE-993D-706649E13631}" dt="2020-05-06T04:21:21.612" v="1184"/>
          <ac:cxnSpMkLst>
            <pc:docMk/>
            <pc:sldMk cId="4144353193" sldId="489"/>
            <ac:cxnSpMk id="31" creationId="{859F300A-04DE-441D-BEBB-D5850EBA805D}"/>
          </ac:cxnSpMkLst>
        </pc:cxnChg>
        <pc:cxnChg chg="add mod">
          <ac:chgData name="Shegufta Ahsan" userId="a972ddd70579ae41" providerId="LiveId" clId="{9A8F116A-7F73-45FE-993D-706649E13631}" dt="2020-05-06T04:21:21.612" v="1184"/>
          <ac:cxnSpMkLst>
            <pc:docMk/>
            <pc:sldMk cId="4144353193" sldId="489"/>
            <ac:cxnSpMk id="35" creationId="{6A3AFD04-9B47-49E5-9FE4-0B7FA554880D}"/>
          </ac:cxnSpMkLst>
        </pc:cxnChg>
        <pc:cxnChg chg="add mod">
          <ac:chgData name="Shegufta Ahsan" userId="a972ddd70579ae41" providerId="LiveId" clId="{9A8F116A-7F73-45FE-993D-706649E13631}" dt="2020-05-06T04:21:21.612" v="1184"/>
          <ac:cxnSpMkLst>
            <pc:docMk/>
            <pc:sldMk cId="4144353193" sldId="489"/>
            <ac:cxnSpMk id="41" creationId="{4FF5F6F7-EB74-4E3D-94F0-D56D1FCFF9E4}"/>
          </ac:cxnSpMkLst>
        </pc:cxnChg>
        <pc:cxnChg chg="add mod">
          <ac:chgData name="Shegufta Ahsan" userId="a972ddd70579ae41" providerId="LiveId" clId="{9A8F116A-7F73-45FE-993D-706649E13631}" dt="2020-05-06T04:21:38.042" v="1186" actId="1076"/>
          <ac:cxnSpMkLst>
            <pc:docMk/>
            <pc:sldMk cId="4144353193" sldId="489"/>
            <ac:cxnSpMk id="43" creationId="{0BBE976E-4A93-460B-A260-14C7F1CAE75C}"/>
          </ac:cxnSpMkLst>
        </pc:cxnChg>
        <pc:cxnChg chg="add mod">
          <ac:chgData name="Shegufta Ahsan" userId="a972ddd70579ae41" providerId="LiveId" clId="{9A8F116A-7F73-45FE-993D-706649E13631}" dt="2020-05-06T04:21:21.612" v="1184"/>
          <ac:cxnSpMkLst>
            <pc:docMk/>
            <pc:sldMk cId="4144353193" sldId="489"/>
            <ac:cxnSpMk id="45" creationId="{73DB88A9-7B91-4EE7-BA5D-26BF23265FB2}"/>
          </ac:cxnSpMkLst>
        </pc:cxnChg>
      </pc:sldChg>
      <pc:sldChg chg="add del">
        <pc:chgData name="Shegufta Ahsan" userId="a972ddd70579ae41" providerId="LiveId" clId="{9A8F116A-7F73-45FE-993D-706649E13631}" dt="2020-05-06T03:00:24.699" v="530" actId="47"/>
        <pc:sldMkLst>
          <pc:docMk/>
          <pc:sldMk cId="430227064" sldId="490"/>
        </pc:sldMkLst>
      </pc:sldChg>
      <pc:sldChg chg="add">
        <pc:chgData name="Shegufta Ahsan" userId="a972ddd70579ae41" providerId="LiveId" clId="{9A8F116A-7F73-45FE-993D-706649E13631}" dt="2020-05-06T03:00:57.948" v="547"/>
        <pc:sldMkLst>
          <pc:docMk/>
          <pc:sldMk cId="2755373324" sldId="490"/>
        </pc:sldMkLst>
      </pc:sldChg>
      <pc:sldChg chg="add del">
        <pc:chgData name="Shegufta Ahsan" userId="a972ddd70579ae41" providerId="LiveId" clId="{9A8F116A-7F73-45FE-993D-706649E13631}" dt="2020-05-06T03:00:24.699" v="530" actId="47"/>
        <pc:sldMkLst>
          <pc:docMk/>
          <pc:sldMk cId="1675316343" sldId="491"/>
        </pc:sldMkLst>
      </pc:sldChg>
      <pc:sldChg chg="add">
        <pc:chgData name="Shegufta Ahsan" userId="a972ddd70579ae41" providerId="LiveId" clId="{9A8F116A-7F73-45FE-993D-706649E13631}" dt="2020-05-06T03:00:58.100" v="548"/>
        <pc:sldMkLst>
          <pc:docMk/>
          <pc:sldMk cId="3556474277" sldId="491"/>
        </pc:sldMkLst>
      </pc:sldChg>
      <pc:sldChg chg="add">
        <pc:chgData name="Shegufta Ahsan" userId="a972ddd70579ae41" providerId="LiveId" clId="{9A8F116A-7F73-45FE-993D-706649E13631}" dt="2020-05-06T03:00:58.258" v="549"/>
        <pc:sldMkLst>
          <pc:docMk/>
          <pc:sldMk cId="1001396776" sldId="492"/>
        </pc:sldMkLst>
      </pc:sldChg>
      <pc:sldChg chg="modSp new del mod">
        <pc:chgData name="Shegufta Ahsan" userId="a972ddd70579ae41" providerId="LiveId" clId="{9A8F116A-7F73-45FE-993D-706649E13631}" dt="2020-05-06T03:00:54.978" v="543" actId="47"/>
        <pc:sldMkLst>
          <pc:docMk/>
          <pc:sldMk cId="2416762593" sldId="492"/>
        </pc:sldMkLst>
        <pc:spChg chg="mod">
          <ac:chgData name="Shegufta Ahsan" userId="a972ddd70579ae41" providerId="LiveId" clId="{9A8F116A-7F73-45FE-993D-706649E13631}" dt="2020-05-06T03:00:37.979" v="538" actId="20577"/>
          <ac:spMkLst>
            <pc:docMk/>
            <pc:sldMk cId="2416762593" sldId="492"/>
            <ac:spMk id="3" creationId="{8338FD34-A526-4C3F-B281-1EDC2DFB8F75}"/>
          </ac:spMkLst>
        </pc:spChg>
      </pc:sldChg>
      <pc:sldChg chg="add">
        <pc:chgData name="Shegufta Ahsan" userId="a972ddd70579ae41" providerId="LiveId" clId="{9A8F116A-7F73-45FE-993D-706649E13631}" dt="2020-05-06T03:00:58.448" v="550"/>
        <pc:sldMkLst>
          <pc:docMk/>
          <pc:sldMk cId="2669945360" sldId="493"/>
        </pc:sldMkLst>
      </pc:sldChg>
      <pc:sldChg chg="add">
        <pc:chgData name="Shegufta Ahsan" userId="a972ddd70579ae41" providerId="LiveId" clId="{9A8F116A-7F73-45FE-993D-706649E13631}" dt="2020-05-06T03:00:58.608" v="551"/>
        <pc:sldMkLst>
          <pc:docMk/>
          <pc:sldMk cId="2279399383" sldId="494"/>
        </pc:sldMkLst>
      </pc:sldChg>
      <pc:sldChg chg="addSp delSp modSp add mod delAnim">
        <pc:chgData name="Shegufta Ahsan" userId="a972ddd70579ae41" providerId="LiveId" clId="{9A8F116A-7F73-45FE-993D-706649E13631}" dt="2020-05-06T18:06:15.818" v="1241" actId="478"/>
        <pc:sldMkLst>
          <pc:docMk/>
          <pc:sldMk cId="1986316006" sldId="495"/>
        </pc:sldMkLst>
        <pc:spChg chg="mod">
          <ac:chgData name="Shegufta Ahsan" userId="a972ddd70579ae41" providerId="LiveId" clId="{9A8F116A-7F73-45FE-993D-706649E13631}" dt="2020-05-06T04:25:54.502" v="1235" actId="20577"/>
          <ac:spMkLst>
            <pc:docMk/>
            <pc:sldMk cId="1986316006" sldId="495"/>
            <ac:spMk id="2" creationId="{99973CAD-09F1-4F47-8A52-C7CB3AFB4683}"/>
          </ac:spMkLst>
        </pc:spChg>
        <pc:spChg chg="add del mod">
          <ac:chgData name="Shegufta Ahsan" userId="a972ddd70579ae41" providerId="LiveId" clId="{9A8F116A-7F73-45FE-993D-706649E13631}" dt="2020-05-06T17:51:24.011" v="1237"/>
          <ac:spMkLst>
            <pc:docMk/>
            <pc:sldMk cId="1986316006" sldId="495"/>
            <ac:spMk id="5" creationId="{D4E731B8-3751-4EAB-9683-A9B11EF6D201}"/>
          </ac:spMkLst>
        </pc:spChg>
        <pc:spChg chg="del">
          <ac:chgData name="Shegufta Ahsan" userId="a972ddd70579ae41" providerId="LiveId" clId="{9A8F116A-7F73-45FE-993D-706649E13631}" dt="2020-05-06T18:06:15.818" v="1241" actId="478"/>
          <ac:spMkLst>
            <pc:docMk/>
            <pc:sldMk cId="1986316006" sldId="495"/>
            <ac:spMk id="9" creationId="{BD766DCD-0C33-4CF4-AAF0-DCF1C5D08077}"/>
          </ac:spMkLst>
        </pc:spChg>
        <pc:spChg chg="del">
          <ac:chgData name="Shegufta Ahsan" userId="a972ddd70579ae41" providerId="LiveId" clId="{9A8F116A-7F73-45FE-993D-706649E13631}" dt="2020-05-06T18:06:13.638" v="1240" actId="478"/>
          <ac:spMkLst>
            <pc:docMk/>
            <pc:sldMk cId="1986316006" sldId="495"/>
            <ac:spMk id="11" creationId="{699F0F28-C364-4216-8449-B6DE5745CDCD}"/>
          </ac:spMkLst>
        </pc:spChg>
        <pc:picChg chg="del">
          <ac:chgData name="Shegufta Ahsan" userId="a972ddd70579ae41" providerId="LiveId" clId="{9A8F116A-7F73-45FE-993D-706649E13631}" dt="2020-05-06T17:51:21.754" v="1236" actId="478"/>
          <ac:picMkLst>
            <pc:docMk/>
            <pc:sldMk cId="1986316006" sldId="495"/>
            <ac:picMk id="7" creationId="{239ACE61-E91C-484C-AB62-670C4E80EB61}"/>
          </ac:picMkLst>
        </pc:picChg>
        <pc:picChg chg="add mod">
          <ac:chgData name="Shegufta Ahsan" userId="a972ddd70579ae41" providerId="LiveId" clId="{9A8F116A-7F73-45FE-993D-706649E13631}" dt="2020-05-06T17:51:25.011" v="1239" actId="962"/>
          <ac:picMkLst>
            <pc:docMk/>
            <pc:sldMk cId="1986316006" sldId="495"/>
            <ac:picMk id="10" creationId="{52F2B449-C471-4B63-83FF-2145FEAB8259}"/>
          </ac:picMkLst>
        </pc:picChg>
      </pc:sldChg>
      <pc:sldChg chg="delSp modSp add del mod">
        <pc:chgData name="Shegufta Ahsan" userId="a972ddd70579ae41" providerId="LiveId" clId="{9A8F116A-7F73-45FE-993D-706649E13631}" dt="2020-05-06T04:24:49.470" v="1216" actId="47"/>
        <pc:sldMkLst>
          <pc:docMk/>
          <pc:sldMk cId="2819452133" sldId="495"/>
        </pc:sldMkLst>
        <pc:spChg chg="mod">
          <ac:chgData name="Shegufta Ahsan" userId="a972ddd70579ae41" providerId="LiveId" clId="{9A8F116A-7F73-45FE-993D-706649E13631}" dt="2020-05-06T04:23:16.571" v="1211" actId="113"/>
          <ac:spMkLst>
            <pc:docMk/>
            <pc:sldMk cId="2819452133" sldId="495"/>
            <ac:spMk id="5" creationId="{9595A660-106C-49E7-A5C1-533F50247970}"/>
          </ac:spMkLst>
        </pc:spChg>
        <pc:spChg chg="del">
          <ac:chgData name="Shegufta Ahsan" userId="a972ddd70579ae41" providerId="LiveId" clId="{9A8F116A-7F73-45FE-993D-706649E13631}" dt="2020-05-06T04:23:13.631" v="1210" actId="478"/>
          <ac:spMkLst>
            <pc:docMk/>
            <pc:sldMk cId="2819452133" sldId="495"/>
            <ac:spMk id="7" creationId="{F3CF41B9-4434-469A-8B68-B48A508CC2D2}"/>
          </ac:spMkLst>
        </pc:spChg>
      </pc:sldChg>
      <pc:sldChg chg="add">
        <pc:chgData name="Shegufta Ahsan" userId="a972ddd70579ae41" providerId="LiveId" clId="{9A8F116A-7F73-45FE-993D-706649E13631}" dt="2020-05-06T18:23:40.501" v="1250"/>
        <pc:sldMkLst>
          <pc:docMk/>
          <pc:sldMk cId="437756362" sldId="496"/>
        </pc:sldMkLst>
      </pc:sldChg>
      <pc:sldChg chg="addSp modSp add mod">
        <pc:chgData name="Shegufta Ahsan" userId="a972ddd70579ae41" providerId="LiveId" clId="{9A8F116A-7F73-45FE-993D-706649E13631}" dt="2020-05-06T18:24:09.120" v="1255" actId="1076"/>
        <pc:sldMkLst>
          <pc:docMk/>
          <pc:sldMk cId="1473471807" sldId="497"/>
        </pc:sldMkLst>
        <pc:spChg chg="add mod">
          <ac:chgData name="Shegufta Ahsan" userId="a972ddd70579ae41" providerId="LiveId" clId="{9A8F116A-7F73-45FE-993D-706649E13631}" dt="2020-05-06T18:24:09.120" v="1255" actId="1076"/>
          <ac:spMkLst>
            <pc:docMk/>
            <pc:sldMk cId="1473471807" sldId="497"/>
            <ac:spMk id="7" creationId="{6720012A-CA88-4663-BF52-CE48F3C081F0}"/>
          </ac:spMkLst>
        </pc:spChg>
      </pc:sldChg>
      <pc:sldChg chg="add">
        <pc:chgData name="Shegufta Ahsan" userId="a972ddd70579ae41" providerId="LiveId" clId="{9A8F116A-7F73-45FE-993D-706649E13631}" dt="2020-05-06T18:24:38.990" v="1257"/>
        <pc:sldMkLst>
          <pc:docMk/>
          <pc:sldMk cId="1676836303" sldId="498"/>
        </pc:sldMkLst>
      </pc:sldChg>
    </pc:docChg>
  </pc:docChgLst>
  <pc:docChgLst>
    <pc:chgData name="Shegufta Ahsan" userId="a972ddd70579ae41" providerId="LiveId" clId="{6F91B748-C239-49BD-B31C-D0814F44AB84}"/>
    <pc:docChg chg="delSld modSld">
      <pc:chgData name="Shegufta Ahsan" userId="a972ddd70579ae41" providerId="LiveId" clId="{6F91B748-C239-49BD-B31C-D0814F44AB84}" dt="2020-05-15T16:59:13.211" v="16" actId="47"/>
      <pc:docMkLst>
        <pc:docMk/>
      </pc:docMkLst>
      <pc:sldChg chg="modNotesTx">
        <pc:chgData name="Shegufta Ahsan" userId="a972ddd70579ae41" providerId="LiveId" clId="{6F91B748-C239-49BD-B31C-D0814F44AB84}" dt="2020-05-15T16:58:22.047" v="0" actId="20577"/>
        <pc:sldMkLst>
          <pc:docMk/>
          <pc:sldMk cId="109857222" sldId="257"/>
        </pc:sldMkLst>
      </pc:sldChg>
      <pc:sldChg chg="modNotesTx">
        <pc:chgData name="Shegufta Ahsan" userId="a972ddd70579ae41" providerId="LiveId" clId="{6F91B748-C239-49BD-B31C-D0814F44AB84}" dt="2020-05-15T16:58:36.273" v="5" actId="20577"/>
        <pc:sldMkLst>
          <pc:docMk/>
          <pc:sldMk cId="1248686218" sldId="285"/>
        </pc:sldMkLst>
      </pc:sldChg>
      <pc:sldChg chg="modNotesTx">
        <pc:chgData name="Shegufta Ahsan" userId="a972ddd70579ae41" providerId="LiveId" clId="{6F91B748-C239-49BD-B31C-D0814F44AB84}" dt="2020-05-15T16:58:54.448" v="11" actId="20577"/>
        <pc:sldMkLst>
          <pc:docMk/>
          <pc:sldMk cId="115278836" sldId="288"/>
        </pc:sldMkLst>
      </pc:sldChg>
      <pc:sldChg chg="modNotesTx">
        <pc:chgData name="Shegufta Ahsan" userId="a972ddd70579ae41" providerId="LiveId" clId="{6F91B748-C239-49BD-B31C-D0814F44AB84}" dt="2020-05-15T16:58:56.892" v="12" actId="20577"/>
        <pc:sldMkLst>
          <pc:docMk/>
          <pc:sldMk cId="1715930138" sldId="289"/>
        </pc:sldMkLst>
      </pc:sldChg>
      <pc:sldChg chg="modNotesTx">
        <pc:chgData name="Shegufta Ahsan" userId="a972ddd70579ae41" providerId="LiveId" clId="{6F91B748-C239-49BD-B31C-D0814F44AB84}" dt="2020-05-15T16:58:43.789" v="8" actId="20577"/>
        <pc:sldMkLst>
          <pc:docMk/>
          <pc:sldMk cId="1704739265" sldId="469"/>
        </pc:sldMkLst>
      </pc:sldChg>
      <pc:sldChg chg="modNotesTx">
        <pc:chgData name="Shegufta Ahsan" userId="a972ddd70579ae41" providerId="LiveId" clId="{6F91B748-C239-49BD-B31C-D0814F44AB84}" dt="2020-05-15T16:58:24.987" v="1" actId="20577"/>
        <pc:sldMkLst>
          <pc:docMk/>
          <pc:sldMk cId="3091909879" sldId="481"/>
        </pc:sldMkLst>
      </pc:sldChg>
      <pc:sldChg chg="modNotesTx">
        <pc:chgData name="Shegufta Ahsan" userId="a972ddd70579ae41" providerId="LiveId" clId="{6F91B748-C239-49BD-B31C-D0814F44AB84}" dt="2020-05-15T16:58:27.751" v="2" actId="20577"/>
        <pc:sldMkLst>
          <pc:docMk/>
          <pc:sldMk cId="2086948614" sldId="485"/>
        </pc:sldMkLst>
      </pc:sldChg>
      <pc:sldChg chg="modNotesTx">
        <pc:chgData name="Shegufta Ahsan" userId="a972ddd70579ae41" providerId="LiveId" clId="{6F91B748-C239-49BD-B31C-D0814F44AB84}" dt="2020-05-15T16:58:32.875" v="4" actId="20577"/>
        <pc:sldMkLst>
          <pc:docMk/>
          <pc:sldMk cId="1206950001" sldId="487"/>
        </pc:sldMkLst>
      </pc:sldChg>
      <pc:sldChg chg="modNotesTx">
        <pc:chgData name="Shegufta Ahsan" userId="a972ddd70579ae41" providerId="LiveId" clId="{6F91B748-C239-49BD-B31C-D0814F44AB84}" dt="2020-05-15T16:58:38.554" v="6" actId="20577"/>
        <pc:sldMkLst>
          <pc:docMk/>
          <pc:sldMk cId="3336326148" sldId="488"/>
        </pc:sldMkLst>
      </pc:sldChg>
      <pc:sldChg chg="modNotesTx">
        <pc:chgData name="Shegufta Ahsan" userId="a972ddd70579ae41" providerId="LiveId" clId="{6F91B748-C239-49BD-B31C-D0814F44AB84}" dt="2020-05-15T16:58:47.170" v="9" actId="20577"/>
        <pc:sldMkLst>
          <pc:docMk/>
          <pc:sldMk cId="4144353193" sldId="489"/>
        </pc:sldMkLst>
      </pc:sldChg>
      <pc:sldChg chg="del">
        <pc:chgData name="Shegufta Ahsan" userId="a972ddd70579ae41" providerId="LiveId" clId="{6F91B748-C239-49BD-B31C-D0814F44AB84}" dt="2020-05-15T16:59:13.211" v="16" actId="47"/>
        <pc:sldMkLst>
          <pc:docMk/>
          <pc:sldMk cId="2755373324" sldId="490"/>
        </pc:sldMkLst>
      </pc:sldChg>
      <pc:sldChg chg="del">
        <pc:chgData name="Shegufta Ahsan" userId="a972ddd70579ae41" providerId="LiveId" clId="{6F91B748-C239-49BD-B31C-D0814F44AB84}" dt="2020-05-15T16:59:13.211" v="16" actId="47"/>
        <pc:sldMkLst>
          <pc:docMk/>
          <pc:sldMk cId="3556474277" sldId="491"/>
        </pc:sldMkLst>
      </pc:sldChg>
      <pc:sldChg chg="del">
        <pc:chgData name="Shegufta Ahsan" userId="a972ddd70579ae41" providerId="LiveId" clId="{6F91B748-C239-49BD-B31C-D0814F44AB84}" dt="2020-05-15T16:59:13.211" v="16" actId="47"/>
        <pc:sldMkLst>
          <pc:docMk/>
          <pc:sldMk cId="1001396776" sldId="492"/>
        </pc:sldMkLst>
      </pc:sldChg>
      <pc:sldChg chg="del">
        <pc:chgData name="Shegufta Ahsan" userId="a972ddd70579ae41" providerId="LiveId" clId="{6F91B748-C239-49BD-B31C-D0814F44AB84}" dt="2020-05-15T16:59:13.211" v="16" actId="47"/>
        <pc:sldMkLst>
          <pc:docMk/>
          <pc:sldMk cId="2669945360" sldId="493"/>
        </pc:sldMkLst>
      </pc:sldChg>
      <pc:sldChg chg="del">
        <pc:chgData name="Shegufta Ahsan" userId="a972ddd70579ae41" providerId="LiveId" clId="{6F91B748-C239-49BD-B31C-D0814F44AB84}" dt="2020-05-15T16:59:13.211" v="16" actId="47"/>
        <pc:sldMkLst>
          <pc:docMk/>
          <pc:sldMk cId="2279399383" sldId="494"/>
        </pc:sldMkLst>
      </pc:sldChg>
      <pc:sldChg chg="modNotesTx">
        <pc:chgData name="Shegufta Ahsan" userId="a972ddd70579ae41" providerId="LiveId" clId="{6F91B748-C239-49BD-B31C-D0814F44AB84}" dt="2020-05-15T16:58:59.036" v="13" actId="20577"/>
        <pc:sldMkLst>
          <pc:docMk/>
          <pc:sldMk cId="1986316006" sldId="495"/>
        </pc:sldMkLst>
      </pc:sldChg>
      <pc:sldChg chg="modNotesTx">
        <pc:chgData name="Shegufta Ahsan" userId="a972ddd70579ae41" providerId="LiveId" clId="{6F91B748-C239-49BD-B31C-D0814F44AB84}" dt="2020-05-15T16:58:30.433" v="3" actId="20577"/>
        <pc:sldMkLst>
          <pc:docMk/>
          <pc:sldMk cId="1473471807" sldId="497"/>
        </pc:sldMkLst>
      </pc:sldChg>
      <pc:sldChg chg="modNotesTx">
        <pc:chgData name="Shegufta Ahsan" userId="a972ddd70579ae41" providerId="LiveId" clId="{6F91B748-C239-49BD-B31C-D0814F44AB84}" dt="2020-05-15T16:58:40.868" v="7" actId="20577"/>
        <pc:sldMkLst>
          <pc:docMk/>
          <pc:sldMk cId="3641489679" sldId="502"/>
        </pc:sldMkLst>
      </pc:sldChg>
      <pc:sldChg chg="modNotesTx">
        <pc:chgData name="Shegufta Ahsan" userId="a972ddd70579ae41" providerId="LiveId" clId="{6F91B748-C239-49BD-B31C-D0814F44AB84}" dt="2020-05-15T16:58:51.322" v="10" actId="20577"/>
        <pc:sldMkLst>
          <pc:docMk/>
          <pc:sldMk cId="3501621103" sldId="503"/>
        </pc:sldMkLst>
      </pc:sldChg>
      <pc:sldChg chg="modNotesTx">
        <pc:chgData name="Shegufta Ahsan" userId="a972ddd70579ae41" providerId="LiveId" clId="{6F91B748-C239-49BD-B31C-D0814F44AB84}" dt="2020-05-15T16:59:02.830" v="14" actId="20577"/>
        <pc:sldMkLst>
          <pc:docMk/>
          <pc:sldMk cId="3221957442" sldId="505"/>
        </pc:sldMkLst>
      </pc:sldChg>
      <pc:sldChg chg="modNotesTx">
        <pc:chgData name="Shegufta Ahsan" userId="a972ddd70579ae41" providerId="LiveId" clId="{6F91B748-C239-49BD-B31C-D0814F44AB84}" dt="2020-05-15T16:59:05.830" v="15" actId="20577"/>
        <pc:sldMkLst>
          <pc:docMk/>
          <pc:sldMk cId="3159983703" sldId="50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D16C8-1B04-497E-8516-868C7E1CD214}" type="datetimeFigureOut">
              <a:rPr lang="en-US" smtClean="0"/>
              <a:t>15-May-20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A8B5A-A634-4922-9C59-543178A4A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505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71F260-0A10-4A07-BC65-316FF5E189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3599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71F260-0A10-4A07-BC65-316FF5E189C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154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71F260-0A10-4A07-BC65-316FF5E189C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076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71F260-0A10-4A07-BC65-316FF5E189C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175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71F260-0A10-4A07-BC65-316FF5E189C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3814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71F260-0A10-4A07-BC65-316FF5E189C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549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71F260-0A10-4A07-BC65-316FF5E189C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536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71F260-0A10-4A07-BC65-316FF5E189C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432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71F260-0A10-4A07-BC65-316FF5E189C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308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71F260-0A10-4A07-BC65-316FF5E189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85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71F260-0A10-4A07-BC65-316FF5E189C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39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71F260-0A10-4A07-BC65-316FF5E189C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06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71F260-0A10-4A07-BC65-316FF5E189C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50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71F260-0A10-4A07-BC65-316FF5E189C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647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71F260-0A10-4A07-BC65-316FF5E189C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3389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71F260-0A10-4A07-BC65-316FF5E189C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245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6A8B5A-A634-4922-9C59-543178A4A1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87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4F21E-6B6F-42FC-A4E2-03D998BBAB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4E1469-EED4-42D0-A12C-EAEF77D480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AD18E-B716-410D-8A4F-C60158F01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83BD-58EA-4212-948C-9C08FD790913}" type="datetimeFigureOut">
              <a:rPr lang="en-US" smtClean="0"/>
              <a:t>15-May-20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0971E-8590-4AF8-8915-C4FDD8A1C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477AF-A2E2-4D67-9126-EA9962131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E46E-5DFD-4299-AB89-911C496C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250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D4841-1022-4A72-9018-BB859081D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80EC4B-FA04-490F-96AE-AD807B897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D95EB-6B53-422B-A574-3BE891110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83BD-58EA-4212-948C-9C08FD790913}" type="datetimeFigureOut">
              <a:rPr lang="en-US" smtClean="0"/>
              <a:t>15-May-20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37738-3C6A-419C-955E-FA69B0176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D607E-3DF2-4924-8E25-68B551924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E46E-5DFD-4299-AB89-911C496C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40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E78347-B16F-4325-B74F-281EE5A496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8BCD2E-19E6-451E-8BC0-04F40B2031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62BDB-DAD2-434D-A2E6-B4B71B8F7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83BD-58EA-4212-948C-9C08FD790913}" type="datetimeFigureOut">
              <a:rPr lang="en-US" smtClean="0"/>
              <a:t>15-May-20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570C9-18DC-416F-8674-89D177DF6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0CF60B-3140-4185-B216-E7C14D9D6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E46E-5DFD-4299-AB89-911C496C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138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E9C25-BA08-484D-9566-8C276DFFA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A9421-3556-4E35-9257-1DFCAC8B2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55798-7C29-4469-9520-1197E20AE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83BD-58EA-4212-948C-9C08FD790913}" type="datetimeFigureOut">
              <a:rPr lang="en-US" smtClean="0"/>
              <a:t>15-May-20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7C6F0-BF2D-4163-8344-45D65C764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4FE262-DBE2-46A4-B3E8-B4CF5D0FA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E46E-5DFD-4299-AB89-911C496C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20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164A5-168D-4321-A83B-E7A4423F7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9D60E1-7DEA-4423-A92D-25F157A4E4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F3AA1-E633-465B-B759-FE78A9416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83BD-58EA-4212-948C-9C08FD790913}" type="datetimeFigureOut">
              <a:rPr lang="en-US" smtClean="0"/>
              <a:t>15-May-20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8E31B8-1154-404C-87E7-738303957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B07EF-B001-464A-95A2-6D04A0EDD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E46E-5DFD-4299-AB89-911C496C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716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2EBED-AC62-4F68-877F-E2871F377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C5F40-B6C5-48F7-A316-FD7C4B7624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B61631-9C27-4AEB-BBD9-FAC348074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A92A60-9587-46EF-962C-086E6EF7F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83BD-58EA-4212-948C-9C08FD790913}" type="datetimeFigureOut">
              <a:rPr lang="en-US" smtClean="0"/>
              <a:t>15-May-20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4E3BB3-28C5-4B78-BEEB-093761433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47493B-07BC-4FE1-9422-54C8820B7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E46E-5DFD-4299-AB89-911C496C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341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D4CB3-252A-423B-B173-742A866E3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513410-FEF8-41B0-B422-FF4EA810C1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322031-52DB-4148-94CF-DD1D860AB4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938405-6EFD-4EF0-A607-4E1A67284C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B4D2D3-EAFC-4DD4-8CBF-6917A774F5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285D81-D601-4A9A-8581-CB1F063F3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83BD-58EA-4212-948C-9C08FD790913}" type="datetimeFigureOut">
              <a:rPr lang="en-US" smtClean="0"/>
              <a:t>15-May-20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B8F1EE-0118-4AD1-B35F-BB8CBDB18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AC4BA3-F786-4093-888C-425F1CDAB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E46E-5DFD-4299-AB89-911C496C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1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CBCA1-0424-4430-82CE-10323694A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857483-75EC-47FD-B3B1-3E71AE9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83BD-58EA-4212-948C-9C08FD790913}" type="datetimeFigureOut">
              <a:rPr lang="en-US" smtClean="0"/>
              <a:t>15-May-20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435006-90D1-4FA3-894D-FE5E63025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1C93BB-9870-42D4-A625-F7E718ABF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E46E-5DFD-4299-AB89-911C496C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630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9B69EF-738B-4707-81F5-E25B28363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83BD-58EA-4212-948C-9C08FD790913}" type="datetimeFigureOut">
              <a:rPr lang="en-US" smtClean="0"/>
              <a:t>15-May-20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9F27AA-8715-4DA6-8F9F-5195C97F9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7B4CF7-D198-4458-B5DF-4176BC5BB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E46E-5DFD-4299-AB89-911C496C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123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C1A63-D6F7-4927-A564-FFCE806FE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44971-A23E-4F2A-9841-1EC9902EA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D54F7-8C19-41F7-9B99-4ED6093FD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8280AB-C58C-4A6C-9C65-4914AAC83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83BD-58EA-4212-948C-9C08FD790913}" type="datetimeFigureOut">
              <a:rPr lang="en-US" smtClean="0"/>
              <a:t>15-May-20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F4BACA-8269-4F9E-8A15-4B6A0E203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62DF39-FE1C-494E-AD02-6E9C7EE86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E46E-5DFD-4299-AB89-911C496C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469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8D427-E606-43D6-BB18-288F48876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FD122A-B470-4569-ABB0-672F6066FC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6EDF0B-AE6C-4383-AC58-2E6CFCEFE5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ACAEC9-2309-44C7-98D5-C51EC385D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83BD-58EA-4212-948C-9C08FD790913}" type="datetimeFigureOut">
              <a:rPr lang="en-US" smtClean="0"/>
              <a:t>15-May-20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E81D9F-982C-4B6B-8265-716E21351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67BF50-B891-4124-9DE2-0609360E6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E46E-5DFD-4299-AB89-911C496C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089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981BDD-4256-4DB9-805E-35D636E5A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568D28-D142-4E06-9481-1D27D1BE1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E62D1-D4F5-49CC-A487-E07B09D43B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483BD-58EA-4212-948C-9C08FD790913}" type="datetimeFigureOut">
              <a:rPr lang="en-US" smtClean="0"/>
              <a:t>15-May-20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45CA2-3AEB-48A8-8C2A-6CB0BAD662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4968FE-48AD-4313-B207-B5E5D3BF29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0E46E-5DFD-4299-AB89-911C496C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815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dprg.cs.uiuc.edu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6232" y="282697"/>
            <a:ext cx="10479536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EE5239"/>
                </a:solidFill>
              </a:rPr>
              <a:t>A New Fully-Distributed Arbitration-Based Membership Protocol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877" y="3352769"/>
            <a:ext cx="9144000" cy="816399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Shegufta Bakht Ahsan</a:t>
            </a:r>
            <a:r>
              <a:rPr lang="en-US" sz="2800" dirty="0"/>
              <a:t>, </a:t>
            </a:r>
            <a:r>
              <a:rPr lang="en-US" sz="2800" dirty="0" err="1"/>
              <a:t>Indranil</a:t>
            </a:r>
            <a:r>
              <a:rPr lang="en-US" sz="2800" dirty="0"/>
              <a:t> Gupta</a:t>
            </a:r>
          </a:p>
        </p:txBody>
      </p:sp>
      <p:pic>
        <p:nvPicPr>
          <p:cNvPr id="6" name="Picture 5" descr="A screen shot of a computer&#10;&#10;Description automatically generated">
            <a:extLst>
              <a:ext uri="{FF2B5EF4-FFF2-40B4-BE49-F238E27FC236}">
                <a16:creationId xmlns:a16="http://schemas.microsoft.com/office/drawing/2014/main" id="{511359E6-CBD8-4EC7-8CEA-BCC895F41D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6402049"/>
            <a:ext cx="1863689" cy="346507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3B2B5D27-CDC3-4908-B833-2EF230B5D325}"/>
              </a:ext>
            </a:extLst>
          </p:cNvPr>
          <p:cNvSpPr txBox="1">
            <a:spLocks/>
          </p:cNvSpPr>
          <p:nvPr/>
        </p:nvSpPr>
        <p:spPr>
          <a:xfrm>
            <a:off x="1522877" y="4187704"/>
            <a:ext cx="9144000" cy="816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/>
              <a:t>InfoCom</a:t>
            </a:r>
            <a:r>
              <a:rPr lang="en-US" sz="2000" b="1" dirty="0"/>
              <a:t> 2020</a:t>
            </a:r>
            <a:endParaRPr lang="en-US" sz="28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C5E44A-7CD9-4387-88CA-35154667C74E}"/>
              </a:ext>
            </a:extLst>
          </p:cNvPr>
          <p:cNvSpPr/>
          <p:nvPr/>
        </p:nvSpPr>
        <p:spPr>
          <a:xfrm>
            <a:off x="8270299" y="6233238"/>
            <a:ext cx="37693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DPRG@UIUC: </a:t>
            </a:r>
            <a:r>
              <a:rPr lang="en-US" b="1" dirty="0">
                <a:solidFill>
                  <a:srgbClr val="0000FF"/>
                </a:solidFill>
                <a:hlinkClick r:id="rId4"/>
              </a:rPr>
              <a:t>http://dprg.cs.uiuc.edu</a:t>
            </a:r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>
                <a:solidFill>
                  <a:srgbClr val="0000FF"/>
                </a:solidFill>
              </a:rPr>
              <a:t>Dept. of Computer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73CAD-09F1-4F47-8A52-C7CB3AFB4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51544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000099"/>
                </a:solidFill>
              </a:rPr>
              <a:t>Arbitration Handoff (2 phase)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7F76A-B7EB-4EFD-AA47-DC3ECB8CA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10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0D2B5BC-6BE3-473F-A9FA-29C51B924570}"/>
              </a:ext>
            </a:extLst>
          </p:cNvPr>
          <p:cNvCxnSpPr/>
          <p:nvPr/>
        </p:nvCxnSpPr>
        <p:spPr>
          <a:xfrm>
            <a:off x="838200" y="1060983"/>
            <a:ext cx="10515600" cy="0"/>
          </a:xfrm>
          <a:prstGeom prst="line">
            <a:avLst/>
          </a:prstGeom>
          <a:ln w="381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7EC6703F-3528-446D-81EF-92CE220FC70B}"/>
              </a:ext>
            </a:extLst>
          </p:cNvPr>
          <p:cNvSpPr/>
          <p:nvPr/>
        </p:nvSpPr>
        <p:spPr>
          <a:xfrm>
            <a:off x="9502847" y="2071485"/>
            <a:ext cx="111473" cy="111473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4000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4748D69D-33B3-4580-8DC5-46427813551C}"/>
              </a:ext>
            </a:extLst>
          </p:cNvPr>
          <p:cNvGrpSpPr/>
          <p:nvPr/>
        </p:nvGrpSpPr>
        <p:grpSpPr>
          <a:xfrm>
            <a:off x="8279322" y="1899574"/>
            <a:ext cx="1689385" cy="421719"/>
            <a:chOff x="8279322" y="1899574"/>
            <a:chExt cx="1689385" cy="421719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591DEEC2-F9E9-4B74-97CA-3CCCFE6CD206}"/>
                </a:ext>
              </a:extLst>
            </p:cNvPr>
            <p:cNvCxnSpPr>
              <a:cxnSpLocks/>
              <a:stCxn id="40" idx="2"/>
            </p:cNvCxnSpPr>
            <p:nvPr/>
          </p:nvCxnSpPr>
          <p:spPr>
            <a:xfrm flipH="1">
              <a:off x="8507080" y="2127222"/>
              <a:ext cx="995768" cy="194071"/>
            </a:xfrm>
            <a:prstGeom prst="straightConnector1">
              <a:avLst/>
            </a:prstGeom>
            <a:ln>
              <a:solidFill>
                <a:srgbClr val="0000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447C11C8-D0EE-4C9D-93B6-4686A24BF597}"/>
                </a:ext>
              </a:extLst>
            </p:cNvPr>
            <p:cNvSpPr/>
            <p:nvPr/>
          </p:nvSpPr>
          <p:spPr>
            <a:xfrm rot="20912835">
              <a:off x="8279322" y="1899574"/>
              <a:ext cx="1689385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>
                  <a:solidFill>
                    <a:srgbClr val="0000CC"/>
                  </a:solidFill>
                </a:rPr>
                <a:t>PROPOSE(A</a:t>
              </a:r>
              <a:r>
                <a:rPr lang="en-US" sz="1200" baseline="-25000" dirty="0">
                  <a:solidFill>
                    <a:srgbClr val="0000CC"/>
                  </a:solidFill>
                </a:rPr>
                <a:t>PQ(ver1)</a:t>
              </a:r>
              <a:r>
                <a:rPr lang="en-US" sz="1200" dirty="0">
                  <a:solidFill>
                    <a:srgbClr val="0000CC"/>
                  </a:solidFill>
                </a:rPr>
                <a:t>)</a:t>
              </a:r>
              <a:endParaRPr lang="en-US" dirty="0">
                <a:solidFill>
                  <a:srgbClr val="0000CC"/>
                </a:solidFill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FBA7BBA8-69EE-4EF3-890D-B6B887CDAEA6}"/>
              </a:ext>
            </a:extLst>
          </p:cNvPr>
          <p:cNvGrpSpPr/>
          <p:nvPr/>
        </p:nvGrpSpPr>
        <p:grpSpPr>
          <a:xfrm>
            <a:off x="8385026" y="1999541"/>
            <a:ext cx="3243064" cy="1027642"/>
            <a:chOff x="8385026" y="1999541"/>
            <a:chExt cx="3243064" cy="1027642"/>
          </a:xfrm>
        </p:grpSpPr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D0FF1F52-05DE-4620-BD2B-CC5B6D5A9DD7}"/>
                </a:ext>
              </a:extLst>
            </p:cNvPr>
            <p:cNvGrpSpPr/>
            <p:nvPr/>
          </p:nvGrpSpPr>
          <p:grpSpPr>
            <a:xfrm>
              <a:off x="8385026" y="2340148"/>
              <a:ext cx="1554748" cy="459644"/>
              <a:chOff x="8385026" y="2340148"/>
              <a:chExt cx="1554748" cy="459644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0342FB4C-0E4E-4BA6-9A70-E413F93C0792}"/>
                  </a:ext>
                </a:extLst>
              </p:cNvPr>
              <p:cNvSpPr/>
              <p:nvPr/>
            </p:nvSpPr>
            <p:spPr>
              <a:xfrm rot="847861">
                <a:off x="8385026" y="2522793"/>
                <a:ext cx="1554748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dirty="0">
                    <a:solidFill>
                      <a:schemeClr val="accent6">
                        <a:lumMod val="75000"/>
                      </a:schemeClr>
                    </a:solidFill>
                  </a:rPr>
                  <a:t>ACCEPT(N</a:t>
                </a:r>
                <a:r>
                  <a:rPr lang="en-US" sz="1200" baseline="-25000" dirty="0">
                    <a:solidFill>
                      <a:schemeClr val="accent6">
                        <a:lumMod val="75000"/>
                      </a:schemeClr>
                    </a:solidFill>
                  </a:rPr>
                  <a:t>P(ver1)</a:t>
                </a:r>
                <a:r>
                  <a:rPr lang="en-US" sz="1200" dirty="0">
                    <a:solidFill>
                      <a:schemeClr val="accent6">
                        <a:lumMod val="75000"/>
                      </a:schemeClr>
                    </a:solidFill>
                  </a:rPr>
                  <a:t>)</a:t>
                </a:r>
                <a:endParaRPr lang="en-US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35" name="Straight Arrow Connector 34">
                <a:extLst>
                  <a:ext uri="{FF2B5EF4-FFF2-40B4-BE49-F238E27FC236}">
                    <a16:creationId xmlns:a16="http://schemas.microsoft.com/office/drawing/2014/main" id="{6A3AFD04-9B47-49E5-9FE4-0B7FA55488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535176" y="2340148"/>
                <a:ext cx="1028733" cy="260649"/>
              </a:xfrm>
              <a:prstGeom prst="straightConnector1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0A8FFAC0-FBA5-450A-A5EA-33F3A632BEF5}"/>
                </a:ext>
              </a:extLst>
            </p:cNvPr>
            <p:cNvGrpSpPr/>
            <p:nvPr/>
          </p:nvGrpSpPr>
          <p:grpSpPr>
            <a:xfrm>
              <a:off x="9536017" y="1999541"/>
              <a:ext cx="2087846" cy="389773"/>
              <a:chOff x="9536017" y="1999541"/>
              <a:chExt cx="2087846" cy="389773"/>
            </a:xfrm>
          </p:grpSpPr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EFE3CB9F-4817-451A-87C3-2D15AAF9A41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536017" y="2217147"/>
                <a:ext cx="2087846" cy="172167"/>
              </a:xfrm>
              <a:prstGeom prst="straightConnector1">
                <a:avLst/>
              </a:prstGeom>
              <a:ln>
                <a:solidFill>
                  <a:srgbClr val="7030A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6246B11C-6BC1-4033-8753-2D407DB39273}"/>
                  </a:ext>
                </a:extLst>
              </p:cNvPr>
              <p:cNvSpPr/>
              <p:nvPr/>
            </p:nvSpPr>
            <p:spPr>
              <a:xfrm rot="21329103">
                <a:off x="9989971" y="1999541"/>
                <a:ext cx="1192213" cy="3385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600" dirty="0">
                    <a:solidFill>
                      <a:srgbClr val="7030A0"/>
                    </a:solidFill>
                  </a:rPr>
                  <a:t>ACK</a:t>
                </a:r>
                <a:r>
                  <a:rPr lang="en-US" sz="1600" baseline="-25000" dirty="0">
                    <a:solidFill>
                      <a:srgbClr val="7030A0"/>
                    </a:solidFill>
                  </a:rPr>
                  <a:t>PQ(n)</a:t>
                </a:r>
                <a:endParaRPr lang="en-US" sz="1600" dirty="0">
                  <a:solidFill>
                    <a:srgbClr val="7030A0"/>
                  </a:solidFill>
                </a:endParaRP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E46233D3-8A07-4196-8A77-D0266A98445F}"/>
                </a:ext>
              </a:extLst>
            </p:cNvPr>
            <p:cNvGrpSpPr/>
            <p:nvPr/>
          </p:nvGrpSpPr>
          <p:grpSpPr>
            <a:xfrm>
              <a:off x="9561123" y="2569093"/>
              <a:ext cx="2066967" cy="458090"/>
              <a:chOff x="7136254" y="1734864"/>
              <a:chExt cx="1254033" cy="277924"/>
            </a:xfrm>
          </p:grpSpPr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859F300A-04DE-441D-BEBB-D5850EBA80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36254" y="1827608"/>
                <a:ext cx="1254033" cy="185180"/>
              </a:xfrm>
              <a:prstGeom prst="straightConnector1">
                <a:avLst/>
              </a:prstGeom>
              <a:ln>
                <a:solidFill>
                  <a:srgbClr val="0000CC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95A3A3BE-FFCC-4E74-94EA-DB0B743C3080}"/>
                  </a:ext>
                </a:extLst>
              </p:cNvPr>
              <p:cNvSpPr/>
              <p:nvPr/>
            </p:nvSpPr>
            <p:spPr>
              <a:xfrm rot="428621">
                <a:off x="7519923" y="1734864"/>
                <a:ext cx="581053" cy="2054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600" dirty="0">
                    <a:solidFill>
                      <a:srgbClr val="0000CC"/>
                    </a:solidFill>
                  </a:rPr>
                  <a:t>A</a:t>
                </a:r>
                <a:r>
                  <a:rPr lang="en-US" sz="1600" baseline="-25000" dirty="0">
                    <a:solidFill>
                      <a:srgbClr val="0000CC"/>
                    </a:solidFill>
                  </a:rPr>
                  <a:t>PQ(ver1)</a:t>
                </a:r>
                <a:endParaRPr lang="en-US" sz="1600" dirty="0">
                  <a:solidFill>
                    <a:srgbClr val="0000CC"/>
                  </a:solidFill>
                </a:endParaRPr>
              </a:p>
            </p:txBody>
          </p:sp>
        </p:grp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45FEFD09-F59F-40CA-B274-6AE3DC037077}"/>
              </a:ext>
            </a:extLst>
          </p:cNvPr>
          <p:cNvGrpSpPr/>
          <p:nvPr/>
        </p:nvGrpSpPr>
        <p:grpSpPr>
          <a:xfrm>
            <a:off x="9531534" y="3475474"/>
            <a:ext cx="2645427" cy="1252292"/>
            <a:chOff x="9531534" y="3475474"/>
            <a:chExt cx="2645427" cy="1252292"/>
          </a:xfrm>
        </p:grpSpPr>
        <p:sp>
          <p:nvSpPr>
            <p:cNvPr id="14" name="TextBox 42">
              <a:extLst>
                <a:ext uri="{FF2B5EF4-FFF2-40B4-BE49-F238E27FC236}">
                  <a16:creationId xmlns:a16="http://schemas.microsoft.com/office/drawing/2014/main" id="{08303EF1-39FC-4271-AEDC-350AC0837531}"/>
                </a:ext>
              </a:extLst>
            </p:cNvPr>
            <p:cNvSpPr txBox="1"/>
            <p:nvPr/>
          </p:nvSpPr>
          <p:spPr>
            <a:xfrm rot="16200000">
              <a:off x="11370299" y="3921103"/>
              <a:ext cx="10285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>
                  <a:solidFill>
                    <a:schemeClr val="accent6">
                      <a:lumMod val="75000"/>
                    </a:schemeClr>
                  </a:solidFill>
                </a:rPr>
                <a:t>Phase 2</a:t>
              </a:r>
              <a:br>
                <a:rPr lang="en-US" sz="1600" dirty="0">
                  <a:solidFill>
                    <a:schemeClr val="accent6">
                      <a:lumMod val="75000"/>
                    </a:schemeClr>
                  </a:solidFill>
                </a:rPr>
              </a:br>
              <a:r>
                <a:rPr lang="en-US" sz="1600" dirty="0">
                  <a:solidFill>
                    <a:schemeClr val="accent6">
                      <a:lumMod val="75000"/>
                    </a:schemeClr>
                  </a:solidFill>
                </a:rPr>
                <a:t>(Optional)</a:t>
              </a:r>
            </a:p>
          </p:txBody>
        </p: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E9FE95BC-F952-4161-8F41-DF84BDF89F04}"/>
                </a:ext>
              </a:extLst>
            </p:cNvPr>
            <p:cNvGrpSpPr/>
            <p:nvPr/>
          </p:nvGrpSpPr>
          <p:grpSpPr>
            <a:xfrm>
              <a:off x="9552925" y="3475474"/>
              <a:ext cx="2066968" cy="436789"/>
              <a:chOff x="9552925" y="3475474"/>
              <a:chExt cx="2066968" cy="436789"/>
            </a:xfrm>
          </p:grpSpPr>
          <p:cxnSp>
            <p:nvCxnSpPr>
              <p:cNvPr id="22" name="Straight Arrow Connector 21">
                <a:extLst>
                  <a:ext uri="{FF2B5EF4-FFF2-40B4-BE49-F238E27FC236}">
                    <a16:creationId xmlns:a16="http://schemas.microsoft.com/office/drawing/2014/main" id="{6879AFEA-6BC0-4A5F-8681-E4EEB359A6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52925" y="3475474"/>
                <a:ext cx="2066968" cy="305224"/>
              </a:xfrm>
              <a:prstGeom prst="straightConnector1">
                <a:avLst/>
              </a:prstGeom>
              <a:ln>
                <a:solidFill>
                  <a:srgbClr val="0000CC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C5D1A4BE-E28C-463A-ABD4-87D3FFFDBB8F}"/>
                  </a:ext>
                </a:extLst>
              </p:cNvPr>
              <p:cNvSpPr/>
              <p:nvPr/>
            </p:nvSpPr>
            <p:spPr>
              <a:xfrm rot="428621">
                <a:off x="9798297" y="3573710"/>
                <a:ext cx="1671703" cy="3385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600" dirty="0">
                    <a:solidFill>
                      <a:srgbClr val="0000CC"/>
                    </a:solidFill>
                  </a:rPr>
                  <a:t>LR</a:t>
                </a:r>
                <a:r>
                  <a:rPr lang="en-US" sz="1600" baseline="-25000" dirty="0">
                    <a:solidFill>
                      <a:srgbClr val="0000CC"/>
                    </a:solidFill>
                  </a:rPr>
                  <a:t>PQ(n+1)</a:t>
                </a:r>
                <a:r>
                  <a:rPr lang="en-US" sz="1600" dirty="0">
                    <a:solidFill>
                      <a:srgbClr val="0000CC"/>
                    </a:solidFill>
                  </a:rPr>
                  <a:t>|A</a:t>
                </a:r>
                <a:r>
                  <a:rPr lang="en-US" sz="1600" baseline="-25000" dirty="0">
                    <a:solidFill>
                      <a:srgbClr val="0000CC"/>
                    </a:solidFill>
                  </a:rPr>
                  <a:t>PQ(ver1)</a:t>
                </a:r>
                <a:endParaRPr lang="en-US" sz="1600" dirty="0">
                  <a:solidFill>
                    <a:srgbClr val="0000CC"/>
                  </a:solidFill>
                </a:endParaRPr>
              </a:p>
            </p:txBody>
          </p:sp>
        </p:grp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9797010A-92B7-441C-8982-D87893A56132}"/>
                </a:ext>
              </a:extLst>
            </p:cNvPr>
            <p:cNvGrpSpPr/>
            <p:nvPr/>
          </p:nvGrpSpPr>
          <p:grpSpPr>
            <a:xfrm>
              <a:off x="9531534" y="3794977"/>
              <a:ext cx="2092328" cy="471272"/>
              <a:chOff x="9531534" y="3794977"/>
              <a:chExt cx="2092328" cy="471272"/>
            </a:xfrm>
          </p:grpSpPr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A7ACA6A0-477F-4373-9324-3A42B3629FF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531534" y="3794977"/>
                <a:ext cx="2092328" cy="445257"/>
              </a:xfrm>
              <a:prstGeom prst="straightConnector1">
                <a:avLst/>
              </a:prstGeom>
              <a:ln>
                <a:solidFill>
                  <a:srgbClr val="7030A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04956EB9-8A50-41D1-96EB-69497B24EF87}"/>
                  </a:ext>
                </a:extLst>
              </p:cNvPr>
              <p:cNvSpPr/>
              <p:nvPr/>
            </p:nvSpPr>
            <p:spPr>
              <a:xfrm rot="20833547">
                <a:off x="9978557" y="3927696"/>
                <a:ext cx="1192214" cy="3385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600" dirty="0">
                    <a:solidFill>
                      <a:srgbClr val="7030A0"/>
                    </a:solidFill>
                  </a:rPr>
                  <a:t>ACK</a:t>
                </a:r>
                <a:r>
                  <a:rPr lang="en-US" sz="1600" baseline="-25000" dirty="0">
                    <a:solidFill>
                      <a:srgbClr val="7030A0"/>
                    </a:solidFill>
                  </a:rPr>
                  <a:t>PQ(n+1)</a:t>
                </a:r>
                <a:endParaRPr lang="en-US" sz="1600" dirty="0">
                  <a:solidFill>
                    <a:srgbClr val="7030A0"/>
                  </a:solidFill>
                </a:endParaRPr>
              </a:p>
            </p:txBody>
          </p:sp>
        </p:grpSp>
      </p:grpSp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3ACADB38-3FD7-4894-B3D2-70C202AFA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99" y="1266027"/>
            <a:ext cx="8238923" cy="3774418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Phase 1 (Propose):</a:t>
            </a:r>
          </a:p>
          <a:p>
            <a:pPr marL="0" indent="0">
              <a:buNone/>
            </a:pPr>
            <a:r>
              <a:rPr lang="en-US" dirty="0"/>
              <a:t>   P proposes the modified arbitrator group to the old arbitrator group</a:t>
            </a:r>
          </a:p>
          <a:p>
            <a:pPr lvl="1"/>
            <a:r>
              <a:rPr lang="en-US" b="1" dirty="0"/>
              <a:t>Majority times out: </a:t>
            </a:r>
            <a:r>
              <a:rPr lang="en-US" dirty="0"/>
              <a:t>P leaves the system</a:t>
            </a:r>
          </a:p>
          <a:p>
            <a:pPr lvl="1"/>
            <a:r>
              <a:rPr lang="en-US" b="1" dirty="0"/>
              <a:t>Majority rejects: </a:t>
            </a:r>
            <a:r>
              <a:rPr lang="en-US" dirty="0"/>
              <a:t>P sticks to the current group</a:t>
            </a:r>
          </a:p>
          <a:p>
            <a:pPr lvl="1"/>
            <a:r>
              <a:rPr lang="en-US" b="1" dirty="0"/>
              <a:t>Majority approves: </a:t>
            </a:r>
            <a:r>
              <a:rPr lang="en-US" dirty="0"/>
              <a:t>P change to the new group and explicitly notify Q</a:t>
            </a:r>
          </a:p>
          <a:p>
            <a:r>
              <a:rPr lang="en-US" b="1" dirty="0"/>
              <a:t>Phase 2 (optional - propagate):</a:t>
            </a:r>
          </a:p>
          <a:p>
            <a:pPr marL="0" indent="0">
              <a:buNone/>
            </a:pPr>
            <a:r>
              <a:rPr lang="en-US" dirty="0"/>
              <a:t>    Next lease request from P to Q piggybacks the approved decision</a:t>
            </a:r>
          </a:p>
          <a:p>
            <a:endParaRPr lang="en-US" dirty="0"/>
          </a:p>
          <a:p>
            <a:r>
              <a:rPr lang="en-US" dirty="0"/>
              <a:t>Please check paper for details</a:t>
            </a:r>
          </a:p>
        </p:txBody>
      </p:sp>
      <p:graphicFrame>
        <p:nvGraphicFramePr>
          <p:cNvPr id="48" name="Table 47">
            <a:extLst>
              <a:ext uri="{FF2B5EF4-FFF2-40B4-BE49-F238E27FC236}">
                <a16:creationId xmlns:a16="http://schemas.microsoft.com/office/drawing/2014/main" id="{53EDE70D-828E-4A96-AD47-0E21C918E8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782124"/>
              </p:ext>
            </p:extLst>
          </p:nvPr>
        </p:nvGraphicFramePr>
        <p:xfrm>
          <a:off x="6298950" y="4580360"/>
          <a:ext cx="2922248" cy="3730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3511">
                  <a:extLst>
                    <a:ext uri="{9D8B030D-6E8A-4147-A177-3AD203B41FA5}">
                      <a16:colId xmlns:a16="http://schemas.microsoft.com/office/drawing/2014/main" val="1753610633"/>
                    </a:ext>
                  </a:extLst>
                </a:gridCol>
                <a:gridCol w="397051">
                  <a:extLst>
                    <a:ext uri="{9D8B030D-6E8A-4147-A177-3AD203B41FA5}">
                      <a16:colId xmlns:a16="http://schemas.microsoft.com/office/drawing/2014/main" val="3424169990"/>
                    </a:ext>
                  </a:extLst>
                </a:gridCol>
                <a:gridCol w="365281">
                  <a:extLst>
                    <a:ext uri="{9D8B030D-6E8A-4147-A177-3AD203B41FA5}">
                      <a16:colId xmlns:a16="http://schemas.microsoft.com/office/drawing/2014/main" val="1521514856"/>
                    </a:ext>
                  </a:extLst>
                </a:gridCol>
                <a:gridCol w="365281">
                  <a:extLst>
                    <a:ext uri="{9D8B030D-6E8A-4147-A177-3AD203B41FA5}">
                      <a16:colId xmlns:a16="http://schemas.microsoft.com/office/drawing/2014/main" val="2877026991"/>
                    </a:ext>
                  </a:extLst>
                </a:gridCol>
                <a:gridCol w="365281">
                  <a:extLst>
                    <a:ext uri="{9D8B030D-6E8A-4147-A177-3AD203B41FA5}">
                      <a16:colId xmlns:a16="http://schemas.microsoft.com/office/drawing/2014/main" val="1439247723"/>
                    </a:ext>
                  </a:extLst>
                </a:gridCol>
                <a:gridCol w="365281">
                  <a:extLst>
                    <a:ext uri="{9D8B030D-6E8A-4147-A177-3AD203B41FA5}">
                      <a16:colId xmlns:a16="http://schemas.microsoft.com/office/drawing/2014/main" val="3622949883"/>
                    </a:ext>
                  </a:extLst>
                </a:gridCol>
                <a:gridCol w="365281">
                  <a:extLst>
                    <a:ext uri="{9D8B030D-6E8A-4147-A177-3AD203B41FA5}">
                      <a16:colId xmlns:a16="http://schemas.microsoft.com/office/drawing/2014/main" val="3038255816"/>
                    </a:ext>
                  </a:extLst>
                </a:gridCol>
                <a:gridCol w="365281">
                  <a:extLst>
                    <a:ext uri="{9D8B030D-6E8A-4147-A177-3AD203B41FA5}">
                      <a16:colId xmlns:a16="http://schemas.microsoft.com/office/drawing/2014/main" val="3988137623"/>
                    </a:ext>
                  </a:extLst>
                </a:gridCol>
              </a:tblGrid>
              <a:tr h="373041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rgbClr val="0000FF"/>
                          </a:solidFill>
                        </a:rPr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0283986"/>
                  </a:ext>
                </a:extLst>
              </a:tr>
            </a:tbl>
          </a:graphicData>
        </a:graphic>
      </p:graphicFrame>
      <p:sp>
        <p:nvSpPr>
          <p:cNvPr id="49" name="Multiplication Sign 48">
            <a:extLst>
              <a:ext uri="{FF2B5EF4-FFF2-40B4-BE49-F238E27FC236}">
                <a16:creationId xmlns:a16="http://schemas.microsoft.com/office/drawing/2014/main" id="{75A1B3AF-1BD5-4F47-8283-8FEE6B04DCA7}"/>
              </a:ext>
            </a:extLst>
          </p:cNvPr>
          <p:cNvSpPr/>
          <p:nvPr/>
        </p:nvSpPr>
        <p:spPr>
          <a:xfrm rot="16200000">
            <a:off x="7037024" y="4590734"/>
            <a:ext cx="402822" cy="382073"/>
          </a:xfrm>
          <a:prstGeom prst="mathMultiply">
            <a:avLst>
              <a:gd name="adj1" fmla="val 909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 b="1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11116D6-EDB7-48EF-8DDE-14064B34F838}"/>
              </a:ext>
            </a:extLst>
          </p:cNvPr>
          <p:cNvSpPr/>
          <p:nvPr/>
        </p:nvSpPr>
        <p:spPr>
          <a:xfrm>
            <a:off x="212489" y="5299615"/>
            <a:ext cx="11794762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b="1" dirty="0"/>
              <a:t>Theorem (Maximum inconsistency interval between A</a:t>
            </a:r>
            <a:r>
              <a:rPr lang="en-US" sz="2000" b="1" baseline="-25000" dirty="0"/>
              <a:t>PQ</a:t>
            </a:r>
            <a:r>
              <a:rPr lang="en-US" sz="2000" b="1" dirty="0"/>
              <a:t> and A</a:t>
            </a:r>
            <a:r>
              <a:rPr lang="en-US" sz="2000" b="1" baseline="-25000" dirty="0"/>
              <a:t>QP</a:t>
            </a:r>
            <a:r>
              <a:rPr lang="en-US" sz="2000" b="1" dirty="0"/>
              <a:t>): </a:t>
            </a:r>
            <a:r>
              <a:rPr lang="en-US" sz="2000" dirty="0"/>
              <a:t>If P successfully updates to A</a:t>
            </a:r>
            <a:r>
              <a:rPr lang="en-US" sz="2000" baseline="-25000" dirty="0"/>
              <a:t>PQ(</a:t>
            </a:r>
            <a:r>
              <a:rPr lang="en-US" sz="2000" baseline="-25000" dirty="0" err="1"/>
              <a:t>ver_n</a:t>
            </a:r>
            <a:r>
              <a:rPr lang="en-US" sz="2000" baseline="-25000" dirty="0"/>
              <a:t>) </a:t>
            </a:r>
            <a:r>
              <a:rPr lang="en-US" sz="2000" dirty="0"/>
              <a:t>at time T, then Q will reflect the same upgrade no more than time T + 2T</a:t>
            </a:r>
            <a:r>
              <a:rPr lang="en-US" sz="2000" baseline="-25000" dirty="0"/>
              <a:t>l</a:t>
            </a:r>
            <a:endParaRPr lang="en-US" sz="2000" dirty="0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9501C80C-28EB-4548-928C-5DE97CFE2665}"/>
              </a:ext>
            </a:extLst>
          </p:cNvPr>
          <p:cNvGrpSpPr/>
          <p:nvPr/>
        </p:nvGrpSpPr>
        <p:grpSpPr>
          <a:xfrm>
            <a:off x="7795913" y="1108483"/>
            <a:ext cx="4984774" cy="4138196"/>
            <a:chOff x="7795913" y="1108483"/>
            <a:chExt cx="4984774" cy="4138196"/>
          </a:xfrm>
        </p:grpSpPr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519DC008-98ED-40AB-8BB0-934EE7B790BC}"/>
                </a:ext>
              </a:extLst>
            </p:cNvPr>
            <p:cNvGrpSpPr/>
            <p:nvPr/>
          </p:nvGrpSpPr>
          <p:grpSpPr>
            <a:xfrm>
              <a:off x="7795913" y="1108483"/>
              <a:ext cx="4984774" cy="4138196"/>
              <a:chOff x="7795913" y="1108483"/>
              <a:chExt cx="4984774" cy="4138196"/>
            </a:xfrm>
          </p:grpSpPr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1FA8535F-54A6-4B7A-B5B1-9030B4A2DCC4}"/>
                  </a:ext>
                </a:extLst>
              </p:cNvPr>
              <p:cNvGrpSpPr/>
              <p:nvPr/>
            </p:nvGrpSpPr>
            <p:grpSpPr>
              <a:xfrm>
                <a:off x="8439808" y="1108483"/>
                <a:ext cx="4340879" cy="4138196"/>
                <a:chOff x="8439808" y="1108483"/>
                <a:chExt cx="4340879" cy="4138196"/>
              </a:xfrm>
            </p:grpSpPr>
            <p:grpSp>
              <p:nvGrpSpPr>
                <p:cNvPr id="8" name="Group 7">
                  <a:extLst>
                    <a:ext uri="{FF2B5EF4-FFF2-40B4-BE49-F238E27FC236}">
                      <a16:creationId xmlns:a16="http://schemas.microsoft.com/office/drawing/2014/main" id="{571BCE2D-F72C-42A6-BFE8-A32D1602C98E}"/>
                    </a:ext>
                  </a:extLst>
                </p:cNvPr>
                <p:cNvGrpSpPr/>
                <p:nvPr/>
              </p:nvGrpSpPr>
              <p:grpSpPr>
                <a:xfrm>
                  <a:off x="10506776" y="1108483"/>
                  <a:ext cx="2273911" cy="4138195"/>
                  <a:chOff x="6125993" y="110083"/>
                  <a:chExt cx="1379586" cy="4498480"/>
                </a:xfrm>
              </p:grpSpPr>
              <p:cxnSp>
                <p:nvCxnSpPr>
                  <p:cNvPr id="45" name="Straight Arrow Connector 44">
                    <a:extLst>
                      <a:ext uri="{FF2B5EF4-FFF2-40B4-BE49-F238E27FC236}">
                        <a16:creationId xmlns:a16="http://schemas.microsoft.com/office/drawing/2014/main" id="{73DB88A9-7B91-4EE7-BA5D-26BF23265FB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812570" y="840420"/>
                    <a:ext cx="0" cy="3768143"/>
                  </a:xfrm>
                  <a:prstGeom prst="straightConnector1">
                    <a:avLst/>
                  </a:prstGeom>
                  <a:ln>
                    <a:solidFill>
                      <a:srgbClr val="7030A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6" name="TextBox 6">
                    <a:extLst>
                      <a:ext uri="{FF2B5EF4-FFF2-40B4-BE49-F238E27FC236}">
                        <a16:creationId xmlns:a16="http://schemas.microsoft.com/office/drawing/2014/main" id="{26505C90-2FAF-4A78-B84D-2D6335A8C599}"/>
                      </a:ext>
                    </a:extLst>
                  </p:cNvPr>
                  <p:cNvSpPr txBox="1"/>
                  <p:nvPr/>
                </p:nvSpPr>
                <p:spPr>
                  <a:xfrm>
                    <a:off x="6125993" y="110083"/>
                    <a:ext cx="1379586" cy="70260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n-US" dirty="0">
                        <a:solidFill>
                          <a:srgbClr val="7030A0"/>
                        </a:solidFill>
                      </a:rPr>
                      <a:t>Node</a:t>
                    </a:r>
                  </a:p>
                  <a:p>
                    <a:pPr algn="ctr"/>
                    <a:r>
                      <a:rPr lang="en-US" dirty="0">
                        <a:solidFill>
                          <a:srgbClr val="7030A0"/>
                        </a:solidFill>
                      </a:rPr>
                      <a:t>Q</a:t>
                    </a:r>
                  </a:p>
                </p:txBody>
              </p:sp>
            </p:grpSp>
            <p:cxnSp>
              <p:nvCxnSpPr>
                <p:cNvPr id="9" name="Straight Connector 8">
                  <a:extLst>
                    <a:ext uri="{FF2B5EF4-FFF2-40B4-BE49-F238E27FC236}">
                      <a16:creationId xmlns:a16="http://schemas.microsoft.com/office/drawing/2014/main" id="{5BE6A49C-A813-4DF8-B5A5-6C6B60B19A98}"/>
                    </a:ext>
                  </a:extLst>
                </p:cNvPr>
                <p:cNvCxnSpPr/>
                <p:nvPr/>
              </p:nvCxnSpPr>
              <p:spPr>
                <a:xfrm>
                  <a:off x="8948624" y="1913476"/>
                  <a:ext cx="3280678" cy="0"/>
                </a:xfrm>
                <a:prstGeom prst="line">
                  <a:avLst/>
                </a:prstGeom>
                <a:ln>
                  <a:solidFill>
                    <a:schemeClr val="accent6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>
                  <a:extLst>
                    <a:ext uri="{FF2B5EF4-FFF2-40B4-BE49-F238E27FC236}">
                      <a16:creationId xmlns:a16="http://schemas.microsoft.com/office/drawing/2014/main" id="{133F176D-2901-4461-9C36-DF79C5903538}"/>
                    </a:ext>
                  </a:extLst>
                </p:cNvPr>
                <p:cNvCxnSpPr/>
                <p:nvPr/>
              </p:nvCxnSpPr>
              <p:spPr>
                <a:xfrm>
                  <a:off x="8988941" y="3470480"/>
                  <a:ext cx="3280678" cy="0"/>
                </a:xfrm>
                <a:prstGeom prst="line">
                  <a:avLst/>
                </a:prstGeom>
                <a:ln>
                  <a:solidFill>
                    <a:schemeClr val="accent6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" name="Group 10">
                  <a:extLst>
                    <a:ext uri="{FF2B5EF4-FFF2-40B4-BE49-F238E27FC236}">
                      <a16:creationId xmlns:a16="http://schemas.microsoft.com/office/drawing/2014/main" id="{F48D058C-CCC3-4EA0-8A45-83A805FA5C3E}"/>
                    </a:ext>
                  </a:extLst>
                </p:cNvPr>
                <p:cNvGrpSpPr/>
                <p:nvPr/>
              </p:nvGrpSpPr>
              <p:grpSpPr>
                <a:xfrm>
                  <a:off x="11905334" y="1921042"/>
                  <a:ext cx="488045" cy="1570958"/>
                  <a:chOff x="7321704" y="2709690"/>
                  <a:chExt cx="296098" cy="953103"/>
                </a:xfrm>
              </p:grpSpPr>
              <p:cxnSp>
                <p:nvCxnSpPr>
                  <p:cNvPr id="43" name="Straight Arrow Connector 42">
                    <a:extLst>
                      <a:ext uri="{FF2B5EF4-FFF2-40B4-BE49-F238E27FC236}">
                        <a16:creationId xmlns:a16="http://schemas.microsoft.com/office/drawing/2014/main" id="{0BBE976E-4A93-460B-A260-14C7F1CAE75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348955" y="2709690"/>
                    <a:ext cx="0" cy="953103"/>
                  </a:xfrm>
                  <a:prstGeom prst="straightConnector1">
                    <a:avLst/>
                  </a:prstGeom>
                  <a:ln>
                    <a:solidFill>
                      <a:schemeClr val="accent6">
                        <a:lumMod val="75000"/>
                      </a:schemeClr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4" name="TextBox 48">
                    <a:extLst>
                      <a:ext uri="{FF2B5EF4-FFF2-40B4-BE49-F238E27FC236}">
                        <a16:creationId xmlns:a16="http://schemas.microsoft.com/office/drawing/2014/main" id="{8DAB8686-8E89-4344-A45A-DA0FD598C646}"/>
                      </a:ext>
                    </a:extLst>
                  </p:cNvPr>
                  <p:cNvSpPr txBox="1"/>
                  <p:nvPr/>
                </p:nvSpPr>
                <p:spPr>
                  <a:xfrm>
                    <a:off x="7321704" y="3035013"/>
                    <a:ext cx="296098" cy="242747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2000" dirty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T</a:t>
                    </a:r>
                    <a:r>
                      <a:rPr lang="en-US" sz="2000" baseline="-25000" dirty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l</a:t>
                    </a:r>
                  </a:p>
                </p:txBody>
              </p:sp>
            </p:grpSp>
            <p:cxnSp>
              <p:nvCxnSpPr>
                <p:cNvPr id="12" name="Straight Connector 11">
                  <a:extLst>
                    <a:ext uri="{FF2B5EF4-FFF2-40B4-BE49-F238E27FC236}">
                      <a16:creationId xmlns:a16="http://schemas.microsoft.com/office/drawing/2014/main" id="{102581BA-4AAC-4ED1-89BD-BD3C3D777615}"/>
                    </a:ext>
                  </a:extLst>
                </p:cNvPr>
                <p:cNvCxnSpPr/>
                <p:nvPr/>
              </p:nvCxnSpPr>
              <p:spPr>
                <a:xfrm>
                  <a:off x="8989529" y="5040445"/>
                  <a:ext cx="3280678" cy="0"/>
                </a:xfrm>
                <a:prstGeom prst="line">
                  <a:avLst/>
                </a:prstGeom>
                <a:ln>
                  <a:solidFill>
                    <a:schemeClr val="accent6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" name="TextBox 41">
                  <a:extLst>
                    <a:ext uri="{FF2B5EF4-FFF2-40B4-BE49-F238E27FC236}">
                      <a16:creationId xmlns:a16="http://schemas.microsoft.com/office/drawing/2014/main" id="{44E204AC-5EC1-4DC9-9269-5507DB5C89A8}"/>
                    </a:ext>
                  </a:extLst>
                </p:cNvPr>
                <p:cNvSpPr txBox="1"/>
                <p:nvPr/>
              </p:nvSpPr>
              <p:spPr>
                <a:xfrm rot="16200000">
                  <a:off x="11366439" y="2528516"/>
                  <a:ext cx="829073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1600" dirty="0">
                      <a:solidFill>
                        <a:schemeClr val="accent6">
                          <a:lumMod val="75000"/>
                        </a:schemeClr>
                      </a:solidFill>
                    </a:rPr>
                    <a:t>Phase 1</a:t>
                  </a:r>
                </a:p>
              </p:txBody>
            </p:sp>
            <p:grpSp>
              <p:nvGrpSpPr>
                <p:cNvPr id="39" name="Group 38">
                  <a:extLst>
                    <a:ext uri="{FF2B5EF4-FFF2-40B4-BE49-F238E27FC236}">
                      <a16:creationId xmlns:a16="http://schemas.microsoft.com/office/drawing/2014/main" id="{4C2C10A1-2561-49AB-8A3A-6EEA976D2AB3}"/>
                    </a:ext>
                  </a:extLst>
                </p:cNvPr>
                <p:cNvGrpSpPr/>
                <p:nvPr/>
              </p:nvGrpSpPr>
              <p:grpSpPr>
                <a:xfrm>
                  <a:off x="8439808" y="1122965"/>
                  <a:ext cx="2273911" cy="4123714"/>
                  <a:chOff x="6133806" y="118552"/>
                  <a:chExt cx="1379586" cy="4457968"/>
                </a:xfrm>
              </p:grpSpPr>
              <p:cxnSp>
                <p:nvCxnSpPr>
                  <p:cNvPr id="41" name="Straight Arrow Connector 40">
                    <a:extLst>
                      <a:ext uri="{FF2B5EF4-FFF2-40B4-BE49-F238E27FC236}">
                        <a16:creationId xmlns:a16="http://schemas.microsoft.com/office/drawing/2014/main" id="{4FF5F6F7-EB74-4E3D-94F0-D56D1FCFF9E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812570" y="829196"/>
                    <a:ext cx="0" cy="3747324"/>
                  </a:xfrm>
                  <a:prstGeom prst="straightConnector1">
                    <a:avLst/>
                  </a:prstGeom>
                  <a:ln>
                    <a:solidFill>
                      <a:srgbClr val="0000CC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2" name="TextBox 9">
                    <a:extLst>
                      <a:ext uri="{FF2B5EF4-FFF2-40B4-BE49-F238E27FC236}">
                        <a16:creationId xmlns:a16="http://schemas.microsoft.com/office/drawing/2014/main" id="{8EA36FEA-4038-4854-AE32-160129D80D73}"/>
                      </a:ext>
                    </a:extLst>
                  </p:cNvPr>
                  <p:cNvSpPr txBox="1"/>
                  <p:nvPr/>
                </p:nvSpPr>
                <p:spPr>
                  <a:xfrm>
                    <a:off x="6133806" y="118552"/>
                    <a:ext cx="1379586" cy="6987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n-US" dirty="0">
                        <a:solidFill>
                          <a:srgbClr val="0000CC"/>
                        </a:solidFill>
                      </a:rPr>
                      <a:t>Node</a:t>
                    </a:r>
                    <a:br>
                      <a:rPr lang="en-US" dirty="0">
                        <a:solidFill>
                          <a:srgbClr val="0000CC"/>
                        </a:solidFill>
                      </a:rPr>
                    </a:br>
                    <a:r>
                      <a:rPr lang="en-US" dirty="0">
                        <a:solidFill>
                          <a:srgbClr val="0000CC"/>
                        </a:solidFill>
                      </a:rPr>
                      <a:t>P</a:t>
                    </a:r>
                  </a:p>
                </p:txBody>
              </p:sp>
            </p:grpSp>
          </p:grpSp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AD516BB9-064A-4E92-8BAC-9F80B8385CA0}"/>
                  </a:ext>
                </a:extLst>
              </p:cNvPr>
              <p:cNvGrpSpPr/>
              <p:nvPr/>
            </p:nvGrpSpPr>
            <p:grpSpPr>
              <a:xfrm>
                <a:off x="7795913" y="2033912"/>
                <a:ext cx="936233" cy="663426"/>
                <a:chOff x="4608461" y="1903566"/>
                <a:chExt cx="568014" cy="402502"/>
              </a:xfrm>
            </p:grpSpPr>
            <p:sp>
              <p:nvSpPr>
                <p:cNvPr id="37" name="TextBox 58">
                  <a:extLst>
                    <a:ext uri="{FF2B5EF4-FFF2-40B4-BE49-F238E27FC236}">
                      <a16:creationId xmlns:a16="http://schemas.microsoft.com/office/drawing/2014/main" id="{42B9CB66-D6B5-4F9A-8B2C-60AF12071E15}"/>
                    </a:ext>
                  </a:extLst>
                </p:cNvPr>
                <p:cNvSpPr txBox="1"/>
                <p:nvPr/>
              </p:nvSpPr>
              <p:spPr>
                <a:xfrm>
                  <a:off x="4627905" y="2008991"/>
                  <a:ext cx="548570" cy="1680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1200" b="1" dirty="0">
                      <a:solidFill>
                        <a:schemeClr val="accent6">
                          <a:lumMod val="75000"/>
                        </a:schemeClr>
                      </a:solidFill>
                    </a:rPr>
                    <a:t>Old Arb</a:t>
                  </a:r>
                </a:p>
              </p:txBody>
            </p:sp>
            <p:sp>
              <p:nvSpPr>
                <p:cNvPr id="38" name="Pentagon 37">
                  <a:extLst>
                    <a:ext uri="{FF2B5EF4-FFF2-40B4-BE49-F238E27FC236}">
                      <a16:creationId xmlns:a16="http://schemas.microsoft.com/office/drawing/2014/main" id="{10034EA1-251C-46EF-811E-2DECF75028C8}"/>
                    </a:ext>
                  </a:extLst>
                </p:cNvPr>
                <p:cNvSpPr/>
                <p:nvPr/>
              </p:nvSpPr>
              <p:spPr>
                <a:xfrm>
                  <a:off x="4608461" y="1903566"/>
                  <a:ext cx="422627" cy="402502"/>
                </a:xfrm>
                <a:prstGeom prst="pentagon">
                  <a:avLst/>
                </a:prstGeom>
                <a:no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600" dirty="0"/>
                </a:p>
              </p:txBody>
            </p:sp>
          </p:grp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1F4D52B7-4A9A-4884-BAB4-D9CE9345DBB4}"/>
                </a:ext>
              </a:extLst>
            </p:cNvPr>
            <p:cNvGrpSpPr/>
            <p:nvPr/>
          </p:nvGrpSpPr>
          <p:grpSpPr>
            <a:xfrm>
              <a:off x="9576764" y="1794673"/>
              <a:ext cx="2066967" cy="431593"/>
              <a:chOff x="9576764" y="1794673"/>
              <a:chExt cx="2066967" cy="431593"/>
            </a:xfrm>
          </p:grpSpPr>
          <p:cxnSp>
            <p:nvCxnSpPr>
              <p:cNvPr id="28" name="Straight Arrow Connector 27">
                <a:extLst>
                  <a:ext uri="{FF2B5EF4-FFF2-40B4-BE49-F238E27FC236}">
                    <a16:creationId xmlns:a16="http://schemas.microsoft.com/office/drawing/2014/main" id="{AF456FC5-9439-4B39-9213-3DF08E6FCA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76764" y="1921042"/>
                <a:ext cx="2066967" cy="305224"/>
              </a:xfrm>
              <a:prstGeom prst="straightConnector1">
                <a:avLst/>
              </a:prstGeom>
              <a:ln>
                <a:solidFill>
                  <a:srgbClr val="0000CC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850AF182-8AD8-4E88-AC14-333530E699DA}"/>
                  </a:ext>
                </a:extLst>
              </p:cNvPr>
              <p:cNvSpPr/>
              <p:nvPr/>
            </p:nvSpPr>
            <p:spPr>
              <a:xfrm rot="428621">
                <a:off x="10255609" y="1794673"/>
                <a:ext cx="957724" cy="3385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600" dirty="0">
                    <a:solidFill>
                      <a:srgbClr val="0000CC"/>
                    </a:solidFill>
                  </a:rPr>
                  <a:t>LR</a:t>
                </a:r>
                <a:r>
                  <a:rPr lang="en-US" sz="1600" baseline="-25000" dirty="0">
                    <a:solidFill>
                      <a:srgbClr val="0000CC"/>
                    </a:solidFill>
                  </a:rPr>
                  <a:t>PQ(n)</a:t>
                </a:r>
                <a:endParaRPr lang="en-US" sz="1600" dirty="0">
                  <a:solidFill>
                    <a:srgbClr val="0000CC"/>
                  </a:solidFill>
                </a:endParaRPr>
              </a:p>
            </p:txBody>
          </p:sp>
        </p:grp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DCA68B8F-DAC4-4698-A808-A6D5E06731D0}"/>
              </a:ext>
            </a:extLst>
          </p:cNvPr>
          <p:cNvSpPr/>
          <p:nvPr/>
        </p:nvSpPr>
        <p:spPr>
          <a:xfrm>
            <a:off x="198619" y="6087310"/>
            <a:ext cx="11794762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Theorem (Time-based Consistency): </a:t>
            </a:r>
            <a:r>
              <a:rPr lang="en-US" sz="2000" dirty="0"/>
              <a:t>After Node Q fails, within another </a:t>
            </a:r>
            <a:r>
              <a:rPr lang="en-US" sz="2000" b="1" dirty="0">
                <a:solidFill>
                  <a:srgbClr val="C00000"/>
                </a:solidFill>
              </a:rPr>
              <a:t>(T</a:t>
            </a:r>
            <a:r>
              <a:rPr lang="en-US" sz="2000" b="1" baseline="-25000" dirty="0">
                <a:solidFill>
                  <a:srgbClr val="C00000"/>
                </a:solidFill>
              </a:rPr>
              <a:t>a</a:t>
            </a:r>
            <a:r>
              <a:rPr lang="en-US" sz="2000" b="1" dirty="0">
                <a:solidFill>
                  <a:srgbClr val="C00000"/>
                </a:solidFill>
              </a:rPr>
              <a:t> + 4T</a:t>
            </a:r>
            <a:r>
              <a:rPr lang="en-US" sz="2000" b="1" baseline="-25000" dirty="0">
                <a:solidFill>
                  <a:srgbClr val="C00000"/>
                </a:solidFill>
              </a:rPr>
              <a:t>l</a:t>
            </a:r>
            <a:r>
              <a:rPr lang="en-US" sz="2000" b="1" dirty="0">
                <a:solidFill>
                  <a:srgbClr val="C00000"/>
                </a:solidFill>
              </a:rPr>
              <a:t>) </a:t>
            </a:r>
            <a:r>
              <a:rPr lang="en-US" sz="2000" dirty="0"/>
              <a:t>time units:</a:t>
            </a:r>
            <a:r>
              <a:rPr lang="en-US" sz="2000" b="1" dirty="0"/>
              <a:t> </a:t>
            </a:r>
            <a:r>
              <a:rPr lang="en-US" sz="2000" b="1" dirty="0" err="1"/>
              <a:t>i</a:t>
            </a:r>
            <a:r>
              <a:rPr lang="en-US" sz="2000" b="1" dirty="0"/>
              <a:t>) </a:t>
            </a:r>
            <a:r>
              <a:rPr lang="en-US" sz="2000" dirty="0"/>
              <a:t>Q leaves the system and </a:t>
            </a:r>
            <a:r>
              <a:rPr lang="en-US" sz="2000" b="1" dirty="0"/>
              <a:t>ii) </a:t>
            </a:r>
            <a:r>
              <a:rPr lang="en-US" sz="2000" dirty="0"/>
              <a:t>all of Q’s monitors know about Q’s failure</a:t>
            </a:r>
          </a:p>
        </p:txBody>
      </p:sp>
    </p:spTree>
    <p:extLst>
      <p:ext uri="{BB962C8B-B14F-4D97-AF65-F5344CB8AC3E}">
        <p14:creationId xmlns:p14="http://schemas.microsoft.com/office/powerpoint/2010/main" val="414435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73CAD-09F1-4F47-8A52-C7CB3AFB4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51544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000099"/>
                </a:solidFill>
              </a:rPr>
              <a:t>Contributions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571C9-6188-4F23-903F-5FC12C565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0931"/>
            <a:ext cx="10515600" cy="4746032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Decentralize Service Fabric’s arbitrator group</a:t>
            </a:r>
          </a:p>
          <a:p>
            <a:pPr lvl="1"/>
            <a:r>
              <a:rPr lang="en-US" sz="3200" dirty="0"/>
              <a:t>Safe and Consistent Arbitrator Handoff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A coherent Node Join Protocol</a:t>
            </a:r>
          </a:p>
          <a:p>
            <a:endParaRPr lang="en-US" sz="3600" dirty="0"/>
          </a:p>
          <a:p>
            <a:r>
              <a:rPr lang="en-US" sz="3600" dirty="0"/>
              <a:t>Formal proof of correctness and time-bound of both approaches:</a:t>
            </a:r>
          </a:p>
          <a:p>
            <a:pPr lvl="1"/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Neither Original Service Fabric paper nor any of its white papers provide the formal proof or time-bound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7F76A-B7EB-4EFD-AA47-DC3ECB8CA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11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0D2B5BC-6BE3-473F-A9FA-29C51B924570}"/>
              </a:ext>
            </a:extLst>
          </p:cNvPr>
          <p:cNvCxnSpPr/>
          <p:nvPr/>
        </p:nvCxnSpPr>
        <p:spPr>
          <a:xfrm>
            <a:off x="838200" y="1060983"/>
            <a:ext cx="10515600" cy="0"/>
          </a:xfrm>
          <a:prstGeom prst="line">
            <a:avLst/>
          </a:prstGeom>
          <a:ln w="381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3104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73CAD-09F1-4F47-8A52-C7CB3AFB4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51544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rgbClr val="000099"/>
                </a:solidFill>
              </a:rPr>
              <a:t>Node Join in Decentralized scheme (4 phase)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7F76A-B7EB-4EFD-AA47-DC3ECB8CA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12</a:t>
            </a:fld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0D2B5BC-6BE3-473F-A9FA-29C51B924570}"/>
              </a:ext>
            </a:extLst>
          </p:cNvPr>
          <p:cNvCxnSpPr/>
          <p:nvPr/>
        </p:nvCxnSpPr>
        <p:spPr>
          <a:xfrm>
            <a:off x="838200" y="1060983"/>
            <a:ext cx="10515600" cy="0"/>
          </a:xfrm>
          <a:prstGeom prst="line">
            <a:avLst/>
          </a:prstGeom>
          <a:ln w="381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3ACADB38-3FD7-4894-B3D2-70C202AFA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709" y="1354524"/>
            <a:ext cx="9462622" cy="5363852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Phase 1 (Neighbor Discovery):</a:t>
            </a:r>
          </a:p>
          <a:p>
            <a:pPr lvl="1"/>
            <a:r>
              <a:rPr lang="en-US" dirty="0"/>
              <a:t>Candidate Node `C’ discovers its 2n neighbors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1" dirty="0"/>
              <a:t>Phase 2 (Lock Request):</a:t>
            </a:r>
          </a:p>
          <a:p>
            <a:pPr lvl="1"/>
            <a:r>
              <a:rPr lang="en-US" dirty="0"/>
              <a:t>C sends lock request to all of its 2n potential neighbors</a:t>
            </a:r>
          </a:p>
          <a:p>
            <a:pPr lvl="1"/>
            <a:r>
              <a:rPr lang="en-US" dirty="0"/>
              <a:t>Retry if at least one lock request gets rejected. Else proceed</a:t>
            </a:r>
          </a:p>
          <a:p>
            <a:pPr lvl="1"/>
            <a:endParaRPr lang="en-US" dirty="0"/>
          </a:p>
          <a:p>
            <a:r>
              <a:rPr lang="en-US" b="1" dirty="0"/>
              <a:t>Phase 3 (Lease Invitation):</a:t>
            </a:r>
          </a:p>
          <a:p>
            <a:pPr lvl="1"/>
            <a:r>
              <a:rPr lang="en-US" dirty="0"/>
              <a:t>For each neighbor P, C initiates first lease L</a:t>
            </a:r>
            <a:r>
              <a:rPr lang="en-US" baseline="-25000" dirty="0"/>
              <a:t>CP</a:t>
            </a:r>
            <a:r>
              <a:rPr lang="en-US" dirty="0"/>
              <a:t> and sends lease request LR</a:t>
            </a:r>
            <a:r>
              <a:rPr lang="en-US" baseline="-25000" dirty="0"/>
              <a:t>CP(1)</a:t>
            </a:r>
          </a:p>
          <a:p>
            <a:pPr lvl="1"/>
            <a:r>
              <a:rPr lang="en-US" dirty="0"/>
              <a:t>Once received, Node P sends its Lease request LR</a:t>
            </a:r>
            <a:r>
              <a:rPr lang="en-US" baseline="-25000" dirty="0"/>
              <a:t>PC(1) </a:t>
            </a:r>
            <a:r>
              <a:rPr lang="en-US" dirty="0"/>
              <a:t>along with the Lease Ack ACK</a:t>
            </a:r>
            <a:r>
              <a:rPr lang="en-US" baseline="-25000" dirty="0"/>
              <a:t>CP(1)</a:t>
            </a:r>
          </a:p>
          <a:p>
            <a:pPr lvl="1"/>
            <a:endParaRPr lang="en-US" baseline="-25000" dirty="0"/>
          </a:p>
          <a:p>
            <a:r>
              <a:rPr lang="en-US" b="1" dirty="0"/>
              <a:t>Phase 4 (Wrap-up):</a:t>
            </a:r>
          </a:p>
          <a:p>
            <a:pPr lvl="1"/>
            <a:r>
              <a:rPr lang="en-US" dirty="0"/>
              <a:t>Both C and P establishes symmetric leases L</a:t>
            </a:r>
            <a:r>
              <a:rPr lang="en-US" baseline="-25000" dirty="0"/>
              <a:t>PC</a:t>
            </a:r>
            <a:r>
              <a:rPr lang="en-US" dirty="0"/>
              <a:t> and L</a:t>
            </a:r>
            <a:r>
              <a:rPr lang="en-US" baseline="-25000" dirty="0"/>
              <a:t>CP</a:t>
            </a:r>
            <a:r>
              <a:rPr lang="en-US" dirty="0"/>
              <a:t>, also independently maintains arbitrator group A</a:t>
            </a:r>
            <a:r>
              <a:rPr lang="en-US" baseline="-25000" dirty="0"/>
              <a:t>CP</a:t>
            </a:r>
            <a:r>
              <a:rPr lang="en-US" dirty="0"/>
              <a:t> and A</a:t>
            </a:r>
            <a:r>
              <a:rPr lang="en-US" baseline="-25000" dirty="0"/>
              <a:t>PC</a:t>
            </a:r>
          </a:p>
          <a:p>
            <a:pPr lvl="1"/>
            <a:endParaRPr lang="en-US" baseline="-25000" dirty="0"/>
          </a:p>
          <a:p>
            <a:r>
              <a:rPr lang="en-US" dirty="0"/>
              <a:t>For details – please check the paper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BE9992E-0689-44D9-A940-9C22A094186D}"/>
              </a:ext>
            </a:extLst>
          </p:cNvPr>
          <p:cNvGrpSpPr/>
          <p:nvPr/>
        </p:nvGrpSpPr>
        <p:grpSpPr>
          <a:xfrm>
            <a:off x="9743768" y="2672522"/>
            <a:ext cx="2138165" cy="944637"/>
            <a:chOff x="9743768" y="1726616"/>
            <a:chExt cx="2138165" cy="944637"/>
          </a:xfrm>
        </p:grpSpPr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780DD2C4-BE75-4DFB-8C5D-74BF8AB245F7}"/>
                </a:ext>
              </a:extLst>
            </p:cNvPr>
            <p:cNvGrpSpPr/>
            <p:nvPr/>
          </p:nvGrpSpPr>
          <p:grpSpPr>
            <a:xfrm rot="618511">
              <a:off x="9828620" y="1726616"/>
              <a:ext cx="1673586" cy="419878"/>
              <a:chOff x="8302989" y="3229191"/>
              <a:chExt cx="1673586" cy="419878"/>
            </a:xfrm>
          </p:grpSpPr>
          <p:cxnSp>
            <p:nvCxnSpPr>
              <p:cNvPr id="102" name="Straight Arrow Connector 101">
                <a:extLst>
                  <a:ext uri="{FF2B5EF4-FFF2-40B4-BE49-F238E27FC236}">
                    <a16:creationId xmlns:a16="http://schemas.microsoft.com/office/drawing/2014/main" id="{A176C5FC-DF06-4511-A95B-47FE5AB7123E}"/>
                  </a:ext>
                </a:extLst>
              </p:cNvPr>
              <p:cNvCxnSpPr>
                <a:cxnSpLocks/>
              </p:cNvCxnSpPr>
              <p:nvPr/>
            </p:nvCxnSpPr>
            <p:spPr>
              <a:xfrm rot="20981489" flipH="1">
                <a:off x="8302989" y="3229191"/>
                <a:ext cx="1673586" cy="419878"/>
              </a:xfrm>
              <a:prstGeom prst="straightConnector1">
                <a:avLst/>
              </a:prstGeom>
              <a:ln>
                <a:solidFill>
                  <a:srgbClr val="7030A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C253F3FB-4B70-4440-AAF8-D1BA10EA1A5A}"/>
                  </a:ext>
                </a:extLst>
              </p:cNvPr>
              <p:cNvSpPr/>
              <p:nvPr/>
            </p:nvSpPr>
            <p:spPr>
              <a:xfrm rot="20095332">
                <a:off x="8658471" y="3249836"/>
                <a:ext cx="723318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b="1" dirty="0">
                    <a:solidFill>
                      <a:srgbClr val="7030A0"/>
                    </a:solidFill>
                  </a:rPr>
                  <a:t>LKRQ</a:t>
                </a:r>
                <a:r>
                  <a:rPr lang="en-US" sz="1200" b="1" baseline="-25000" dirty="0">
                    <a:solidFill>
                      <a:srgbClr val="7030A0"/>
                    </a:solidFill>
                  </a:rPr>
                  <a:t>CP</a:t>
                </a:r>
                <a:endParaRPr lang="en-US" sz="1200" b="1" dirty="0">
                  <a:solidFill>
                    <a:srgbClr val="7030A0"/>
                  </a:solidFill>
                </a:endParaRPr>
              </a:p>
            </p:txBody>
          </p:sp>
        </p:grp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B08B5578-AE78-4AA9-AA9E-F878E121D4DC}"/>
                </a:ext>
              </a:extLst>
            </p:cNvPr>
            <p:cNvGrpSpPr/>
            <p:nvPr/>
          </p:nvGrpSpPr>
          <p:grpSpPr>
            <a:xfrm>
              <a:off x="9860333" y="2146521"/>
              <a:ext cx="1623157" cy="384996"/>
              <a:chOff x="5189412" y="728239"/>
              <a:chExt cx="1623157" cy="384996"/>
            </a:xfrm>
          </p:grpSpPr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B6880069-1F23-448F-9256-8231BF747F56}"/>
                  </a:ext>
                </a:extLst>
              </p:cNvPr>
              <p:cNvSpPr/>
              <p:nvPr/>
            </p:nvSpPr>
            <p:spPr>
              <a:xfrm rot="708406">
                <a:off x="5638766" y="728239"/>
                <a:ext cx="806406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b="1" dirty="0">
                    <a:solidFill>
                      <a:srgbClr val="0000CC"/>
                    </a:solidFill>
                  </a:rPr>
                  <a:t>GRANT</a:t>
                </a:r>
                <a:r>
                  <a:rPr lang="en-US" sz="1200" b="1" baseline="-25000" dirty="0">
                    <a:solidFill>
                      <a:srgbClr val="0000CC"/>
                    </a:solidFill>
                  </a:rPr>
                  <a:t>CP</a:t>
                </a:r>
                <a:endParaRPr lang="en-US" sz="1200" b="1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101" name="Straight Arrow Connector 100">
                <a:extLst>
                  <a:ext uri="{FF2B5EF4-FFF2-40B4-BE49-F238E27FC236}">
                    <a16:creationId xmlns:a16="http://schemas.microsoft.com/office/drawing/2014/main" id="{152F07C1-E441-43C9-BA89-913DD4B68A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89412" y="787223"/>
                <a:ext cx="1623157" cy="326012"/>
              </a:xfrm>
              <a:prstGeom prst="straightConnector1">
                <a:avLst/>
              </a:prstGeom>
              <a:ln>
                <a:solidFill>
                  <a:srgbClr val="0000CC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2A9D5D89-9B72-4AF7-93E6-1ACCF3B8A873}"/>
                </a:ext>
              </a:extLst>
            </p:cNvPr>
            <p:cNvCxnSpPr>
              <a:cxnSpLocks/>
            </p:cNvCxnSpPr>
            <p:nvPr/>
          </p:nvCxnSpPr>
          <p:spPr>
            <a:xfrm>
              <a:off x="9743768" y="2671253"/>
              <a:ext cx="2138165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151">
              <a:extLst>
                <a:ext uri="{FF2B5EF4-FFF2-40B4-BE49-F238E27FC236}">
                  <a16:creationId xmlns:a16="http://schemas.microsoft.com/office/drawing/2014/main" id="{64C3F03F-8EC8-4D21-9B4A-F230976A2D52}"/>
                </a:ext>
              </a:extLst>
            </p:cNvPr>
            <p:cNvSpPr txBox="1"/>
            <p:nvPr/>
          </p:nvSpPr>
          <p:spPr>
            <a:xfrm rot="16200000">
              <a:off x="11250288" y="2063967"/>
              <a:ext cx="6703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dirty="0">
                  <a:solidFill>
                    <a:schemeClr val="accent6">
                      <a:lumMod val="75000"/>
                    </a:schemeClr>
                  </a:solidFill>
                </a:rPr>
                <a:t>Phase 2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18A81B16-C5F2-4CB8-B806-08856EC812D3}"/>
              </a:ext>
            </a:extLst>
          </p:cNvPr>
          <p:cNvGrpSpPr/>
          <p:nvPr/>
        </p:nvGrpSpPr>
        <p:grpSpPr>
          <a:xfrm>
            <a:off x="9743768" y="3618914"/>
            <a:ext cx="2138523" cy="950746"/>
            <a:chOff x="9743768" y="2673008"/>
            <a:chExt cx="2138523" cy="950746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876BCB96-61EE-407C-9CC8-50AF345E34D5}"/>
                </a:ext>
              </a:extLst>
            </p:cNvPr>
            <p:cNvGrpSpPr/>
            <p:nvPr/>
          </p:nvGrpSpPr>
          <p:grpSpPr>
            <a:xfrm rot="618511">
              <a:off x="9815132" y="2673008"/>
              <a:ext cx="1688040" cy="364801"/>
              <a:chOff x="8305590" y="3291755"/>
              <a:chExt cx="1688040" cy="364801"/>
            </a:xfrm>
          </p:grpSpPr>
          <p:cxnSp>
            <p:nvCxnSpPr>
              <p:cNvPr id="96" name="Straight Arrow Connector 95">
                <a:extLst>
                  <a:ext uri="{FF2B5EF4-FFF2-40B4-BE49-F238E27FC236}">
                    <a16:creationId xmlns:a16="http://schemas.microsoft.com/office/drawing/2014/main" id="{8AE08075-E0ED-429E-95D7-BEF35F4E0894}"/>
                  </a:ext>
                </a:extLst>
              </p:cNvPr>
              <p:cNvCxnSpPr>
                <a:cxnSpLocks/>
              </p:cNvCxnSpPr>
              <p:nvPr/>
            </p:nvCxnSpPr>
            <p:spPr>
              <a:xfrm rot="20981489" flipH="1">
                <a:off x="8305590" y="3302542"/>
                <a:ext cx="1688040" cy="354014"/>
              </a:xfrm>
              <a:prstGeom prst="straightConnector1">
                <a:avLst/>
              </a:prstGeom>
              <a:ln>
                <a:solidFill>
                  <a:srgbClr val="7030A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55E49191-9CBE-4148-8DEE-EF41B85766C3}"/>
                  </a:ext>
                </a:extLst>
              </p:cNvPr>
              <p:cNvSpPr/>
              <p:nvPr/>
            </p:nvSpPr>
            <p:spPr>
              <a:xfrm rot="20201489">
                <a:off x="8646216" y="3291755"/>
                <a:ext cx="723318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b="1" dirty="0">
                    <a:solidFill>
                      <a:srgbClr val="7030A0"/>
                    </a:solidFill>
                  </a:rPr>
                  <a:t>LR</a:t>
                </a:r>
                <a:r>
                  <a:rPr lang="en-US" sz="1200" b="1" baseline="-25000" dirty="0">
                    <a:solidFill>
                      <a:srgbClr val="7030A0"/>
                    </a:solidFill>
                  </a:rPr>
                  <a:t>CP(1)</a:t>
                </a:r>
                <a:endParaRPr lang="en-US" sz="1200" b="1" dirty="0">
                  <a:solidFill>
                    <a:srgbClr val="7030A0"/>
                  </a:solidFill>
                </a:endParaRPr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B5548091-8342-4C9B-853E-33222689945F}"/>
                </a:ext>
              </a:extLst>
            </p:cNvPr>
            <p:cNvGrpSpPr/>
            <p:nvPr/>
          </p:nvGrpSpPr>
          <p:grpSpPr>
            <a:xfrm>
              <a:off x="9841062" y="3005286"/>
              <a:ext cx="1628711" cy="365862"/>
              <a:chOff x="5164305" y="945867"/>
              <a:chExt cx="1628711" cy="365862"/>
            </a:xfrm>
          </p:grpSpPr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2373CE18-D649-4BD3-A5E9-0375861BCA5D}"/>
                  </a:ext>
                </a:extLst>
              </p:cNvPr>
              <p:cNvSpPr/>
              <p:nvPr/>
            </p:nvSpPr>
            <p:spPr>
              <a:xfrm rot="586466">
                <a:off x="5514272" y="945867"/>
                <a:ext cx="1274625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b="1" dirty="0">
                    <a:solidFill>
                      <a:srgbClr val="0000CC"/>
                    </a:solidFill>
                  </a:rPr>
                  <a:t>ACK</a:t>
                </a:r>
                <a:r>
                  <a:rPr lang="en-US" sz="1200" b="1" baseline="-25000" dirty="0">
                    <a:solidFill>
                      <a:srgbClr val="0000CC"/>
                    </a:solidFill>
                  </a:rPr>
                  <a:t>CP(1)</a:t>
                </a:r>
                <a:r>
                  <a:rPr lang="en-US" sz="1200" b="1" dirty="0">
                    <a:solidFill>
                      <a:srgbClr val="0000CC"/>
                    </a:solidFill>
                  </a:rPr>
                  <a:t>|LR</a:t>
                </a:r>
                <a:r>
                  <a:rPr lang="en-US" sz="1200" b="1" baseline="-25000" dirty="0">
                    <a:solidFill>
                      <a:srgbClr val="0000CC"/>
                    </a:solidFill>
                  </a:rPr>
                  <a:t>PC(1)</a:t>
                </a:r>
                <a:endParaRPr lang="en-US" sz="1200" b="1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95" name="Straight Arrow Connector 94">
                <a:extLst>
                  <a:ext uri="{FF2B5EF4-FFF2-40B4-BE49-F238E27FC236}">
                    <a16:creationId xmlns:a16="http://schemas.microsoft.com/office/drawing/2014/main" id="{4B16DE30-F99E-48B6-B16D-5812336872E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64305" y="987149"/>
                <a:ext cx="1628711" cy="324580"/>
              </a:xfrm>
              <a:prstGeom prst="straightConnector1">
                <a:avLst/>
              </a:prstGeom>
              <a:ln>
                <a:solidFill>
                  <a:srgbClr val="0000CC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3292ABA7-7B86-4DB9-9CE8-953350BF2DC0}"/>
                </a:ext>
              </a:extLst>
            </p:cNvPr>
            <p:cNvGrpSpPr/>
            <p:nvPr/>
          </p:nvGrpSpPr>
          <p:grpSpPr>
            <a:xfrm>
              <a:off x="9768000" y="3231708"/>
              <a:ext cx="1678976" cy="359810"/>
              <a:chOff x="9768000" y="3231708"/>
              <a:chExt cx="1678976" cy="359810"/>
            </a:xfrm>
          </p:grpSpPr>
          <p:cxnSp>
            <p:nvCxnSpPr>
              <p:cNvPr id="90" name="Straight Arrow Connector 89">
                <a:extLst>
                  <a:ext uri="{FF2B5EF4-FFF2-40B4-BE49-F238E27FC236}">
                    <a16:creationId xmlns:a16="http://schemas.microsoft.com/office/drawing/2014/main" id="{CF029483-B0FD-4483-A431-8A5F5528F1D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768000" y="3405179"/>
                <a:ext cx="1678976" cy="186339"/>
              </a:xfrm>
              <a:prstGeom prst="straightConnector1">
                <a:avLst/>
              </a:prstGeom>
              <a:ln>
                <a:solidFill>
                  <a:srgbClr val="7030A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0EE6092B-FB60-45B5-868F-8E103F89D593}"/>
                  </a:ext>
                </a:extLst>
              </p:cNvPr>
              <p:cNvSpPr/>
              <p:nvPr/>
            </p:nvSpPr>
            <p:spPr>
              <a:xfrm rot="21170275">
                <a:off x="10268911" y="3231708"/>
                <a:ext cx="723318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b="1" dirty="0">
                    <a:solidFill>
                      <a:srgbClr val="7030A0"/>
                    </a:solidFill>
                  </a:rPr>
                  <a:t>ACK</a:t>
                </a:r>
                <a:r>
                  <a:rPr lang="en-US" sz="1200" b="1" baseline="-25000" dirty="0">
                    <a:solidFill>
                      <a:srgbClr val="7030A0"/>
                    </a:solidFill>
                  </a:rPr>
                  <a:t>PC(1)</a:t>
                </a:r>
                <a:endParaRPr lang="en-US" sz="1200" b="1" dirty="0">
                  <a:solidFill>
                    <a:srgbClr val="7030A0"/>
                  </a:solidFill>
                </a:endParaRPr>
              </a:p>
            </p:txBody>
          </p:sp>
        </p:grp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C0887D74-0F94-4659-9AEE-48E28FCD6DAF}"/>
                </a:ext>
              </a:extLst>
            </p:cNvPr>
            <p:cNvCxnSpPr>
              <a:cxnSpLocks/>
            </p:cNvCxnSpPr>
            <p:nvPr/>
          </p:nvCxnSpPr>
          <p:spPr>
            <a:xfrm>
              <a:off x="9743768" y="3623754"/>
              <a:ext cx="2138523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152">
              <a:extLst>
                <a:ext uri="{FF2B5EF4-FFF2-40B4-BE49-F238E27FC236}">
                  <a16:creationId xmlns:a16="http://schemas.microsoft.com/office/drawing/2014/main" id="{9FB392CD-C39D-4BCE-9F20-A6E24C60FE96}"/>
                </a:ext>
              </a:extLst>
            </p:cNvPr>
            <p:cNvSpPr txBox="1"/>
            <p:nvPr/>
          </p:nvSpPr>
          <p:spPr>
            <a:xfrm rot="16200000">
              <a:off x="11251248" y="2983542"/>
              <a:ext cx="6703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dirty="0">
                  <a:solidFill>
                    <a:schemeClr val="accent6">
                      <a:lumMod val="75000"/>
                    </a:schemeClr>
                  </a:solidFill>
                </a:rPr>
                <a:t>Phase 3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3BEDD17E-55D7-4BE6-9C83-30D775765E32}"/>
              </a:ext>
            </a:extLst>
          </p:cNvPr>
          <p:cNvGrpSpPr/>
          <p:nvPr/>
        </p:nvGrpSpPr>
        <p:grpSpPr>
          <a:xfrm>
            <a:off x="9743768" y="4471966"/>
            <a:ext cx="2138167" cy="1051732"/>
            <a:chOff x="9743768" y="3526060"/>
            <a:chExt cx="2138167" cy="1051732"/>
          </a:xfrm>
        </p:grpSpPr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34BFB1EC-034A-4B8F-913C-F1C121C06FB7}"/>
                </a:ext>
              </a:extLst>
            </p:cNvPr>
            <p:cNvGrpSpPr/>
            <p:nvPr/>
          </p:nvGrpSpPr>
          <p:grpSpPr>
            <a:xfrm>
              <a:off x="9779255" y="3526060"/>
              <a:ext cx="1728575" cy="1023268"/>
              <a:chOff x="5702217" y="3722121"/>
              <a:chExt cx="1728575" cy="1023268"/>
            </a:xfrm>
          </p:grpSpPr>
          <p:grpSp>
            <p:nvGrpSpPr>
              <p:cNvPr id="80" name="Group 79">
                <a:extLst>
                  <a:ext uri="{FF2B5EF4-FFF2-40B4-BE49-F238E27FC236}">
                    <a16:creationId xmlns:a16="http://schemas.microsoft.com/office/drawing/2014/main" id="{30A5096A-C886-476A-AE33-B3EE26329F00}"/>
                  </a:ext>
                </a:extLst>
              </p:cNvPr>
              <p:cNvGrpSpPr/>
              <p:nvPr/>
            </p:nvGrpSpPr>
            <p:grpSpPr>
              <a:xfrm>
                <a:off x="5702217" y="3722121"/>
                <a:ext cx="1728575" cy="535732"/>
                <a:chOff x="5096048" y="2189566"/>
                <a:chExt cx="1728575" cy="535732"/>
              </a:xfrm>
            </p:grpSpPr>
            <p:cxnSp>
              <p:nvCxnSpPr>
                <p:cNvPr id="85" name="Straight Arrow Connector 84">
                  <a:extLst>
                    <a:ext uri="{FF2B5EF4-FFF2-40B4-BE49-F238E27FC236}">
                      <a16:creationId xmlns:a16="http://schemas.microsoft.com/office/drawing/2014/main" id="{FC66541E-72CE-4981-8C45-E2C369F9D92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096048" y="2299630"/>
                  <a:ext cx="1716522" cy="272910"/>
                </a:xfrm>
                <a:prstGeom prst="straightConnector1">
                  <a:avLst/>
                </a:prstGeom>
                <a:ln>
                  <a:solidFill>
                    <a:srgbClr val="7030A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6" name="Rectangle 85">
                  <a:extLst>
                    <a:ext uri="{FF2B5EF4-FFF2-40B4-BE49-F238E27FC236}">
                      <a16:creationId xmlns:a16="http://schemas.microsoft.com/office/drawing/2014/main" id="{53823EF2-F708-44DA-AB55-A9388D613EC9}"/>
                    </a:ext>
                  </a:extLst>
                </p:cNvPr>
                <p:cNvSpPr/>
                <p:nvPr/>
              </p:nvSpPr>
              <p:spPr>
                <a:xfrm rot="21031571">
                  <a:off x="5521011" y="2189566"/>
                  <a:ext cx="723318" cy="27699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1200" b="1" dirty="0">
                      <a:solidFill>
                        <a:srgbClr val="7030A0"/>
                      </a:solidFill>
                    </a:rPr>
                    <a:t>LR</a:t>
                  </a:r>
                  <a:r>
                    <a:rPr lang="en-US" sz="1200" b="1" baseline="-25000" dirty="0">
                      <a:solidFill>
                        <a:srgbClr val="7030A0"/>
                      </a:solidFill>
                    </a:rPr>
                    <a:t>CP(2)</a:t>
                  </a:r>
                  <a:endParaRPr lang="en-US" sz="1200" b="1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87" name="Rectangle 86">
                  <a:extLst>
                    <a:ext uri="{FF2B5EF4-FFF2-40B4-BE49-F238E27FC236}">
                      <a16:creationId xmlns:a16="http://schemas.microsoft.com/office/drawing/2014/main" id="{84444885-A6D7-4906-915C-7BCDE309227B}"/>
                    </a:ext>
                  </a:extLst>
                </p:cNvPr>
                <p:cNvSpPr/>
                <p:nvPr/>
              </p:nvSpPr>
              <p:spPr>
                <a:xfrm rot="229737">
                  <a:off x="5697411" y="2448299"/>
                  <a:ext cx="1122364" cy="27699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1200" b="1" dirty="0">
                      <a:solidFill>
                        <a:srgbClr val="0000CC"/>
                      </a:solidFill>
                    </a:rPr>
                    <a:t>ACK</a:t>
                  </a:r>
                  <a:r>
                    <a:rPr lang="en-US" sz="1200" b="1" baseline="-25000" dirty="0">
                      <a:solidFill>
                        <a:srgbClr val="0000CC"/>
                      </a:solidFill>
                    </a:rPr>
                    <a:t>CP(1)</a:t>
                  </a:r>
                  <a:endParaRPr lang="en-US" sz="1200" b="1" dirty="0">
                    <a:solidFill>
                      <a:srgbClr val="0000CC"/>
                    </a:solidFill>
                  </a:endParaRPr>
                </a:p>
              </p:txBody>
            </p:sp>
            <p:cxnSp>
              <p:nvCxnSpPr>
                <p:cNvPr id="88" name="Straight Arrow Connector 87">
                  <a:extLst>
                    <a:ext uri="{FF2B5EF4-FFF2-40B4-BE49-F238E27FC236}">
                      <a16:creationId xmlns:a16="http://schemas.microsoft.com/office/drawing/2014/main" id="{1A89E0DA-D059-424E-8778-C2BA89D65A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57855" y="2585587"/>
                  <a:ext cx="1666768" cy="109486"/>
                </a:xfrm>
                <a:prstGeom prst="straightConnector1">
                  <a:avLst/>
                </a:prstGeom>
                <a:ln>
                  <a:solidFill>
                    <a:srgbClr val="0000CC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1" name="Straight Arrow Connector 80">
                <a:extLst>
                  <a:ext uri="{FF2B5EF4-FFF2-40B4-BE49-F238E27FC236}">
                    <a16:creationId xmlns:a16="http://schemas.microsoft.com/office/drawing/2014/main" id="{06F774DE-D4ED-4F10-9C5E-90EDCC74C2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49690" y="4223283"/>
                <a:ext cx="1669048" cy="203914"/>
              </a:xfrm>
              <a:prstGeom prst="straightConnector1">
                <a:avLst/>
              </a:prstGeom>
              <a:ln>
                <a:solidFill>
                  <a:srgbClr val="0000CC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D8127C4B-E960-40B2-A042-778CFF00942A}"/>
                  </a:ext>
                </a:extLst>
              </p:cNvPr>
              <p:cNvSpPr/>
              <p:nvPr/>
            </p:nvSpPr>
            <p:spPr>
              <a:xfrm rot="428621">
                <a:off x="6257250" y="4263582"/>
                <a:ext cx="73754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b="1" dirty="0">
                    <a:solidFill>
                      <a:srgbClr val="0000CC"/>
                    </a:solidFill>
                  </a:rPr>
                  <a:t>LR</a:t>
                </a:r>
                <a:r>
                  <a:rPr lang="en-US" sz="1200" b="1" baseline="-25000" dirty="0">
                    <a:solidFill>
                      <a:srgbClr val="0000CC"/>
                    </a:solidFill>
                  </a:rPr>
                  <a:t>PC(2)</a:t>
                </a:r>
                <a:endParaRPr lang="en-US" sz="1200" b="1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83" name="Straight Arrow Connector 82">
                <a:extLst>
                  <a:ext uri="{FF2B5EF4-FFF2-40B4-BE49-F238E27FC236}">
                    <a16:creationId xmlns:a16="http://schemas.microsoft.com/office/drawing/2014/main" id="{18B28E40-C080-448E-BBE4-0E119FEB08F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740342" y="4440244"/>
                <a:ext cx="1675467" cy="215029"/>
              </a:xfrm>
              <a:prstGeom prst="straightConnector1">
                <a:avLst/>
              </a:prstGeom>
              <a:ln>
                <a:solidFill>
                  <a:srgbClr val="7030A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DCA3F04A-32A5-4238-B467-76113C1A57A8}"/>
                  </a:ext>
                </a:extLst>
              </p:cNvPr>
              <p:cNvSpPr/>
              <p:nvPr/>
            </p:nvSpPr>
            <p:spPr>
              <a:xfrm rot="21170275">
                <a:off x="6312505" y="4468390"/>
                <a:ext cx="723318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b="1" dirty="0">
                    <a:solidFill>
                      <a:srgbClr val="7030A0"/>
                    </a:solidFill>
                  </a:rPr>
                  <a:t>ACK</a:t>
                </a:r>
                <a:r>
                  <a:rPr lang="en-US" sz="1200" b="1" baseline="-25000" dirty="0">
                    <a:solidFill>
                      <a:srgbClr val="7030A0"/>
                    </a:solidFill>
                  </a:rPr>
                  <a:t>PC(2)</a:t>
                </a:r>
                <a:endParaRPr lang="en-US" sz="1200" b="1" dirty="0">
                  <a:solidFill>
                    <a:srgbClr val="7030A0"/>
                  </a:solidFill>
                </a:endParaRPr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975B0916-A521-4211-9E13-E6FFEE0A1C67}"/>
                </a:ext>
              </a:extLst>
            </p:cNvPr>
            <p:cNvGrpSpPr/>
            <p:nvPr/>
          </p:nvGrpSpPr>
          <p:grpSpPr>
            <a:xfrm>
              <a:off x="9743768" y="3719655"/>
              <a:ext cx="2138167" cy="858137"/>
              <a:chOff x="9743768" y="3719655"/>
              <a:chExt cx="2138167" cy="858137"/>
            </a:xfrm>
          </p:grpSpPr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7509F52F-C40D-4062-B699-1A85A352E9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43768" y="4577792"/>
                <a:ext cx="2138167" cy="0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TextBox 153">
                <a:extLst>
                  <a:ext uri="{FF2B5EF4-FFF2-40B4-BE49-F238E27FC236}">
                    <a16:creationId xmlns:a16="http://schemas.microsoft.com/office/drawing/2014/main" id="{969DDAF6-DB4B-40DC-A2CD-EA8E7A42DC4C}"/>
                  </a:ext>
                </a:extLst>
              </p:cNvPr>
              <p:cNvSpPr txBox="1"/>
              <p:nvPr/>
            </p:nvSpPr>
            <p:spPr>
              <a:xfrm rot="16200000">
                <a:off x="11256137" y="3916343"/>
                <a:ext cx="6703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b="1" dirty="0">
                    <a:solidFill>
                      <a:schemeClr val="accent6">
                        <a:lumMod val="75000"/>
                      </a:schemeClr>
                    </a:solidFill>
                  </a:rPr>
                  <a:t>Phase 4</a:t>
                </a:r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D305FE7-316D-4722-8379-1BD6F9C5E7A5}"/>
              </a:ext>
            </a:extLst>
          </p:cNvPr>
          <p:cNvGrpSpPr/>
          <p:nvPr/>
        </p:nvGrpSpPr>
        <p:grpSpPr>
          <a:xfrm>
            <a:off x="9136935" y="1117385"/>
            <a:ext cx="3055065" cy="4629256"/>
            <a:chOff x="9136935" y="1117385"/>
            <a:chExt cx="3055065" cy="4629256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8C8932B7-12AF-4611-A40A-E5C487B4BFB6}"/>
                </a:ext>
              </a:extLst>
            </p:cNvPr>
            <p:cNvGrpSpPr/>
            <p:nvPr/>
          </p:nvGrpSpPr>
          <p:grpSpPr>
            <a:xfrm>
              <a:off x="10812414" y="1117385"/>
              <a:ext cx="1379586" cy="4605560"/>
              <a:chOff x="6125993" y="-1801269"/>
              <a:chExt cx="1379586" cy="8252052"/>
            </a:xfrm>
          </p:grpSpPr>
          <p:cxnSp>
            <p:nvCxnSpPr>
              <p:cNvPr id="106" name="Straight Arrow Connector 105">
                <a:extLst>
                  <a:ext uri="{FF2B5EF4-FFF2-40B4-BE49-F238E27FC236}">
                    <a16:creationId xmlns:a16="http://schemas.microsoft.com/office/drawing/2014/main" id="{10875770-24AE-4CD6-954C-764B51E899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12570" y="-1031753"/>
                <a:ext cx="0" cy="7482536"/>
              </a:xfrm>
              <a:prstGeom prst="straightConnector1">
                <a:avLst/>
              </a:prstGeom>
              <a:ln>
                <a:solidFill>
                  <a:srgbClr val="7030A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7" name="TextBox 56">
                <a:extLst>
                  <a:ext uri="{FF2B5EF4-FFF2-40B4-BE49-F238E27FC236}">
                    <a16:creationId xmlns:a16="http://schemas.microsoft.com/office/drawing/2014/main" id="{DF1BAF53-9CA0-434F-8E0C-984EA156FFFF}"/>
                  </a:ext>
                </a:extLst>
              </p:cNvPr>
              <p:cNvSpPr txBox="1"/>
              <p:nvPr/>
            </p:nvSpPr>
            <p:spPr>
              <a:xfrm>
                <a:off x="6125993" y="-1801269"/>
                <a:ext cx="1379586" cy="8271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b="1" dirty="0">
                    <a:solidFill>
                      <a:srgbClr val="7030A0"/>
                    </a:solidFill>
                  </a:rPr>
                  <a:t>Candidate</a:t>
                </a:r>
                <a:br>
                  <a:rPr lang="en-US" sz="1200" b="1" dirty="0">
                    <a:solidFill>
                      <a:srgbClr val="7030A0"/>
                    </a:solidFill>
                  </a:rPr>
                </a:br>
                <a:r>
                  <a:rPr lang="en-US" sz="1200" b="1" dirty="0">
                    <a:solidFill>
                      <a:srgbClr val="7030A0"/>
                    </a:solidFill>
                  </a:rPr>
                  <a:t>Node C</a:t>
                </a:r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7390EE1D-80A0-4A6E-B28C-6C45AD021B95}"/>
                </a:ext>
              </a:extLst>
            </p:cNvPr>
            <p:cNvGrpSpPr/>
            <p:nvPr/>
          </p:nvGrpSpPr>
          <p:grpSpPr>
            <a:xfrm>
              <a:off x="9136935" y="1270434"/>
              <a:ext cx="1379586" cy="4476207"/>
              <a:chOff x="5712360" y="-1525184"/>
              <a:chExt cx="1379586" cy="7975967"/>
            </a:xfrm>
          </p:grpSpPr>
          <p:cxnSp>
            <p:nvCxnSpPr>
              <p:cNvPr id="104" name="Straight Arrow Connector 103">
                <a:extLst>
                  <a:ext uri="{FF2B5EF4-FFF2-40B4-BE49-F238E27FC236}">
                    <a16:creationId xmlns:a16="http://schemas.microsoft.com/office/drawing/2014/main" id="{B3BC4120-7D1C-4EFD-95A3-60A6F7AC90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89591" y="-1019054"/>
                <a:ext cx="0" cy="7469837"/>
              </a:xfrm>
              <a:prstGeom prst="straightConnector1">
                <a:avLst/>
              </a:prstGeom>
              <a:ln>
                <a:solidFill>
                  <a:srgbClr val="0000CC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TextBox 70">
                <a:extLst>
                  <a:ext uri="{FF2B5EF4-FFF2-40B4-BE49-F238E27FC236}">
                    <a16:creationId xmlns:a16="http://schemas.microsoft.com/office/drawing/2014/main" id="{834828C2-F070-4B69-AFE7-2411C63367D7}"/>
                  </a:ext>
                </a:extLst>
              </p:cNvPr>
              <p:cNvSpPr txBox="1"/>
              <p:nvPr/>
            </p:nvSpPr>
            <p:spPr>
              <a:xfrm>
                <a:off x="5712360" y="-1525184"/>
                <a:ext cx="1379586" cy="4935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b="1" dirty="0">
                    <a:solidFill>
                      <a:srgbClr val="0000CC"/>
                    </a:solidFill>
                  </a:rPr>
                  <a:t>Node P</a:t>
                </a:r>
              </a:p>
            </p:txBody>
          </p:sp>
        </p:grp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50132669-6260-4D91-A88C-CD17E505B5DC}"/>
                </a:ext>
              </a:extLst>
            </p:cNvPr>
            <p:cNvCxnSpPr>
              <a:cxnSpLocks/>
            </p:cNvCxnSpPr>
            <p:nvPr/>
          </p:nvCxnSpPr>
          <p:spPr>
            <a:xfrm>
              <a:off x="9743331" y="1722963"/>
              <a:ext cx="2138165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E48DB30-124C-4C72-973D-C43C68574F6D}"/>
              </a:ext>
            </a:extLst>
          </p:cNvPr>
          <p:cNvGrpSpPr/>
          <p:nvPr/>
        </p:nvGrpSpPr>
        <p:grpSpPr>
          <a:xfrm>
            <a:off x="9743768" y="1712945"/>
            <a:ext cx="2190616" cy="959577"/>
            <a:chOff x="9743768" y="1712945"/>
            <a:chExt cx="2190616" cy="959577"/>
          </a:xfrm>
        </p:grpSpPr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22370542-0FDE-45DE-9070-43EBE764E7C7}"/>
                </a:ext>
              </a:extLst>
            </p:cNvPr>
            <p:cNvCxnSpPr>
              <a:cxnSpLocks/>
            </p:cNvCxnSpPr>
            <p:nvPr/>
          </p:nvCxnSpPr>
          <p:spPr>
            <a:xfrm>
              <a:off x="9743768" y="2672522"/>
              <a:ext cx="2113705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Arrow Connector 140">
              <a:extLst>
                <a:ext uri="{FF2B5EF4-FFF2-40B4-BE49-F238E27FC236}">
                  <a16:creationId xmlns:a16="http://schemas.microsoft.com/office/drawing/2014/main" id="{50CD6472-CE92-49ED-96C9-31F0EC5ECFF4}"/>
                </a:ext>
              </a:extLst>
            </p:cNvPr>
            <p:cNvCxnSpPr>
              <a:cxnSpLocks/>
            </p:cNvCxnSpPr>
            <p:nvPr/>
          </p:nvCxnSpPr>
          <p:spPr>
            <a:xfrm>
              <a:off x="11707267" y="1712945"/>
              <a:ext cx="0" cy="953103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TextBox 77">
              <a:extLst>
                <a:ext uri="{FF2B5EF4-FFF2-40B4-BE49-F238E27FC236}">
                  <a16:creationId xmlns:a16="http://schemas.microsoft.com/office/drawing/2014/main" id="{C09BE9F2-3F2E-41C7-91EB-0DCAB9AAD217}"/>
                </a:ext>
              </a:extLst>
            </p:cNvPr>
            <p:cNvSpPr txBox="1"/>
            <p:nvPr/>
          </p:nvSpPr>
          <p:spPr>
            <a:xfrm>
              <a:off x="11647126" y="2027605"/>
              <a:ext cx="28725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dirty="0">
                  <a:solidFill>
                    <a:schemeClr val="accent6">
                      <a:lumMod val="75000"/>
                    </a:schemeClr>
                  </a:solidFill>
                </a:rPr>
                <a:t>T</a:t>
              </a:r>
              <a:r>
                <a:rPr lang="en-US" sz="1200" b="1" baseline="-25000" dirty="0">
                  <a:solidFill>
                    <a:schemeClr val="accent6">
                      <a:lumMod val="75000"/>
                    </a:schemeClr>
                  </a:solidFill>
                </a:rPr>
                <a:t>l</a:t>
              </a:r>
            </a:p>
          </p:txBody>
        </p:sp>
        <p:sp>
          <p:nvSpPr>
            <p:cNvPr id="143" name="TextBox 151">
              <a:extLst>
                <a:ext uri="{FF2B5EF4-FFF2-40B4-BE49-F238E27FC236}">
                  <a16:creationId xmlns:a16="http://schemas.microsoft.com/office/drawing/2014/main" id="{E3F945C3-5265-4031-9CC2-2BA1134924E8}"/>
                </a:ext>
              </a:extLst>
            </p:cNvPr>
            <p:cNvSpPr txBox="1"/>
            <p:nvPr/>
          </p:nvSpPr>
          <p:spPr>
            <a:xfrm rot="16200000">
              <a:off x="11247083" y="2058762"/>
              <a:ext cx="6767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dirty="0">
                  <a:solidFill>
                    <a:schemeClr val="accent6">
                      <a:lumMod val="75000"/>
                    </a:schemeClr>
                  </a:solidFill>
                </a:rPr>
                <a:t>Phase 1</a:t>
              </a: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E1AA1C5-24C3-410D-B1D8-A5FE8279877C}"/>
                </a:ext>
              </a:extLst>
            </p:cNvPr>
            <p:cNvGrpSpPr/>
            <p:nvPr/>
          </p:nvGrpSpPr>
          <p:grpSpPr>
            <a:xfrm>
              <a:off x="9819515" y="1735194"/>
              <a:ext cx="1673586" cy="419878"/>
              <a:chOff x="9819515" y="1735194"/>
              <a:chExt cx="1673586" cy="419878"/>
            </a:xfrm>
          </p:grpSpPr>
          <p:cxnSp>
            <p:nvCxnSpPr>
              <p:cNvPr id="145" name="Straight Arrow Connector 144">
                <a:extLst>
                  <a:ext uri="{FF2B5EF4-FFF2-40B4-BE49-F238E27FC236}">
                    <a16:creationId xmlns:a16="http://schemas.microsoft.com/office/drawing/2014/main" id="{96CEDB7E-C120-4A35-94BC-5782EA36A73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819515" y="1735194"/>
                <a:ext cx="1673586" cy="419878"/>
              </a:xfrm>
              <a:prstGeom prst="straightConnector1">
                <a:avLst/>
              </a:prstGeom>
              <a:ln>
                <a:solidFill>
                  <a:srgbClr val="7030A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6" name="Rectangle 145">
                <a:extLst>
                  <a:ext uri="{FF2B5EF4-FFF2-40B4-BE49-F238E27FC236}">
                    <a16:creationId xmlns:a16="http://schemas.microsoft.com/office/drawing/2014/main" id="{5EE1447E-BAC1-4DA6-B328-C9D0AEC4A2CB}"/>
                  </a:ext>
                </a:extLst>
              </p:cNvPr>
              <p:cNvSpPr/>
              <p:nvPr/>
            </p:nvSpPr>
            <p:spPr>
              <a:xfrm rot="20713843">
                <a:off x="10128224" y="1862651"/>
                <a:ext cx="1245957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b="1" dirty="0" err="1">
                    <a:solidFill>
                      <a:srgbClr val="7030A0"/>
                    </a:solidFill>
                  </a:rPr>
                  <a:t>DiscvrNgbr</a:t>
                </a:r>
                <a:r>
                  <a:rPr lang="en-US" sz="1200" b="1" dirty="0">
                    <a:solidFill>
                      <a:srgbClr val="7030A0"/>
                    </a:solidFill>
                  </a:rPr>
                  <a:t>(C)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0162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73CAD-09F1-4F47-8A52-C7CB3AFB4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51544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rgbClr val="000099"/>
                </a:solidFill>
              </a:rPr>
              <a:t>Evaluation: Failure Detection Time (</a:t>
            </a:r>
            <a:r>
              <a:rPr lang="en-US" sz="4800" b="1" dirty="0" err="1">
                <a:solidFill>
                  <a:srgbClr val="000099"/>
                </a:solidFill>
              </a:rPr>
              <a:t>EmuLab</a:t>
            </a:r>
            <a:r>
              <a:rPr lang="en-US" sz="4800" b="1" dirty="0">
                <a:solidFill>
                  <a:srgbClr val="000099"/>
                </a:solidFill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571C9-6188-4F23-903F-5FC12C565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300" y="1152874"/>
            <a:ext cx="11582400" cy="1319249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Theorem (Failure Detection Time, T</a:t>
            </a:r>
            <a:r>
              <a:rPr lang="en-US" b="1" baseline="-25000" dirty="0"/>
              <a:t>FD </a:t>
            </a:r>
            <a:r>
              <a:rPr lang="en-US" dirty="0"/>
              <a:t>with respect to the </a:t>
            </a:r>
            <a:r>
              <a:rPr lang="en-US" b="1" dirty="0"/>
              <a:t>Leasing Interval, T</a:t>
            </a:r>
            <a:r>
              <a:rPr lang="en-US" b="1" baseline="-25000" dirty="0"/>
              <a:t>l</a:t>
            </a:r>
            <a:r>
              <a:rPr lang="en-US" b="1" dirty="0"/>
              <a:t>): </a:t>
            </a:r>
            <a:r>
              <a:rPr lang="en-US" dirty="0"/>
              <a:t>When a node Q fails, the failure detection time (T</a:t>
            </a:r>
            <a:r>
              <a:rPr lang="en-US" baseline="-25000" dirty="0"/>
              <a:t>FD</a:t>
            </a:r>
            <a:r>
              <a:rPr lang="en-US" dirty="0"/>
              <a:t>) is bounded from both below and above, as: T</a:t>
            </a:r>
            <a:r>
              <a:rPr lang="en-US" baseline="-25000" dirty="0"/>
              <a:t>l </a:t>
            </a:r>
            <a:r>
              <a:rPr lang="en-US" dirty="0"/>
              <a:t>≤ T</a:t>
            </a:r>
            <a:r>
              <a:rPr lang="en-US" baseline="-25000" dirty="0"/>
              <a:t>FD</a:t>
            </a:r>
            <a:r>
              <a:rPr lang="en-US" dirty="0"/>
              <a:t> &lt; 2T</a:t>
            </a:r>
            <a:r>
              <a:rPr lang="en-US" baseline="-25000" dirty="0"/>
              <a:t>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7F76A-B7EB-4EFD-AA47-DC3ECB8CA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13</a:t>
            </a:fld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0D2B5BC-6BE3-473F-A9FA-29C51B924570}"/>
              </a:ext>
            </a:extLst>
          </p:cNvPr>
          <p:cNvCxnSpPr/>
          <p:nvPr/>
        </p:nvCxnSpPr>
        <p:spPr>
          <a:xfrm>
            <a:off x="838200" y="1060983"/>
            <a:ext cx="10515600" cy="0"/>
          </a:xfrm>
          <a:prstGeom prst="line">
            <a:avLst/>
          </a:prstGeom>
          <a:ln w="381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C0C1790-E7D6-4984-B3BB-5A816108D923}"/>
              </a:ext>
            </a:extLst>
          </p:cNvPr>
          <p:cNvGrpSpPr/>
          <p:nvPr/>
        </p:nvGrpSpPr>
        <p:grpSpPr>
          <a:xfrm>
            <a:off x="504558" y="2750200"/>
            <a:ext cx="9389163" cy="3271356"/>
            <a:chOff x="1195472" y="2929566"/>
            <a:chExt cx="9389163" cy="3271356"/>
          </a:xfrm>
        </p:grpSpPr>
        <p:pic>
          <p:nvPicPr>
            <p:cNvPr id="9" name="Picture 8" descr="A picture containing stove, clock&#10;&#10;Description automatically generated">
              <a:extLst>
                <a:ext uri="{FF2B5EF4-FFF2-40B4-BE49-F238E27FC236}">
                  <a16:creationId xmlns:a16="http://schemas.microsoft.com/office/drawing/2014/main" id="{A0BB4F59-7390-4FE9-BFAF-450AB9A8CE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5472" y="2929566"/>
              <a:ext cx="9389163" cy="2907304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F762EDF-70CD-4DD6-A150-3BD699B52975}"/>
                </a:ext>
              </a:extLst>
            </p:cNvPr>
            <p:cNvSpPr txBox="1"/>
            <p:nvPr/>
          </p:nvSpPr>
          <p:spPr>
            <a:xfrm>
              <a:off x="4838700" y="5831590"/>
              <a:ext cx="28859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Various Leasing Intervals (T</a:t>
              </a:r>
              <a:r>
                <a:rPr lang="en-US" b="1" baseline="-25000" dirty="0"/>
                <a:t>l</a:t>
              </a:r>
              <a:r>
                <a:rPr lang="en-US" b="1" dirty="0"/>
                <a:t>)</a:t>
              </a: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59C7C309-A43E-4D1D-9EB9-5CAEAD869444}"/>
              </a:ext>
            </a:extLst>
          </p:cNvPr>
          <p:cNvSpPr/>
          <p:nvPr/>
        </p:nvSpPr>
        <p:spPr>
          <a:xfrm>
            <a:off x="2714305" y="2379347"/>
            <a:ext cx="67633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00CC"/>
                </a:solidFill>
              </a:rPr>
              <a:t>Candle Stick Plot: 1</a:t>
            </a:r>
            <a:r>
              <a:rPr lang="en-US" sz="2000" b="1" baseline="30000" dirty="0">
                <a:solidFill>
                  <a:srgbClr val="0000CC"/>
                </a:solidFill>
              </a:rPr>
              <a:t>st</a:t>
            </a:r>
            <a:r>
              <a:rPr lang="en-US" sz="2000" b="1" dirty="0">
                <a:solidFill>
                  <a:srgbClr val="0000CC"/>
                </a:solidFill>
              </a:rPr>
              <a:t>, 2</a:t>
            </a:r>
            <a:r>
              <a:rPr lang="en-US" sz="2000" b="1" baseline="30000" dirty="0">
                <a:solidFill>
                  <a:srgbClr val="0000CC"/>
                </a:solidFill>
              </a:rPr>
              <a:t>nd</a:t>
            </a:r>
            <a:r>
              <a:rPr lang="en-US" sz="2000" b="1" dirty="0">
                <a:solidFill>
                  <a:srgbClr val="0000CC"/>
                </a:solidFill>
              </a:rPr>
              <a:t> and 3</a:t>
            </a:r>
            <a:r>
              <a:rPr lang="en-US" sz="2000" b="1" baseline="30000" dirty="0">
                <a:solidFill>
                  <a:srgbClr val="0000CC"/>
                </a:solidFill>
              </a:rPr>
              <a:t>rd</a:t>
            </a:r>
            <a:r>
              <a:rPr lang="en-US" sz="2000" b="1" dirty="0">
                <a:solidFill>
                  <a:srgbClr val="0000CC"/>
                </a:solidFill>
              </a:rPr>
              <a:t> quartile, X points the average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D01A279-E499-418D-AE40-5FB55D7433A4}"/>
              </a:ext>
            </a:extLst>
          </p:cNvPr>
          <p:cNvSpPr/>
          <p:nvPr/>
        </p:nvSpPr>
        <p:spPr>
          <a:xfrm>
            <a:off x="10014532" y="3279011"/>
            <a:ext cx="2125010" cy="13234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CC"/>
                </a:solidFill>
              </a:rPr>
              <a:t>Avg Failure Detection Time 1.5T</a:t>
            </a:r>
            <a:r>
              <a:rPr lang="en-US" sz="2000" b="1" baseline="-25000" dirty="0">
                <a:solidFill>
                  <a:srgbClr val="0000CC"/>
                </a:solidFill>
              </a:rPr>
              <a:t>l </a:t>
            </a:r>
            <a:r>
              <a:rPr lang="en-US" sz="2000" b="1" dirty="0">
                <a:solidFill>
                  <a:srgbClr val="0000CC"/>
                </a:solidFill>
              </a:rPr>
              <a:t>Coherent with the Theorem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7E221BB-CD7B-47AE-8BEA-2A66496D447D}"/>
              </a:ext>
            </a:extLst>
          </p:cNvPr>
          <p:cNvSpPr/>
          <p:nvPr/>
        </p:nvSpPr>
        <p:spPr>
          <a:xfrm>
            <a:off x="697150" y="6013589"/>
            <a:ext cx="101301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CC"/>
                </a:solidFill>
              </a:rPr>
              <a:t>Deployment: 64-member group in an </a:t>
            </a:r>
            <a:r>
              <a:rPr lang="en-US" sz="2000" b="1" dirty="0" err="1">
                <a:solidFill>
                  <a:srgbClr val="0000CC"/>
                </a:solidFill>
              </a:rPr>
              <a:t>EmuLab</a:t>
            </a:r>
            <a:r>
              <a:rPr lang="en-US" sz="2000" b="1" dirty="0">
                <a:solidFill>
                  <a:srgbClr val="0000CC"/>
                </a:solidFill>
              </a:rPr>
              <a:t> cluster with five d710 nodes (2.4GHz 64-bit quad core </a:t>
            </a:r>
            <a:r>
              <a:rPr lang="en-US" sz="2000" b="1" dirty="0" err="1">
                <a:solidFill>
                  <a:srgbClr val="0000CC"/>
                </a:solidFill>
              </a:rPr>
              <a:t>xeon</a:t>
            </a:r>
            <a:r>
              <a:rPr lang="en-US" sz="2000" b="1" dirty="0">
                <a:solidFill>
                  <a:srgbClr val="0000CC"/>
                </a:solidFill>
              </a:rPr>
              <a:t> processor, 8MB L3 cache, 12 GB DDR2 Ram. Neighbor count per direction = 3</a:t>
            </a:r>
            <a:endParaRPr lang="en-US" sz="20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78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73CAD-09F1-4F47-8A52-C7CB3AFB4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1251544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rgbClr val="000099"/>
                </a:solidFill>
              </a:rPr>
              <a:t>Evaluation: Distributing the Arb. Msg Overhead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7F76A-B7EB-4EFD-AA47-DC3ECB8CA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14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0D2B5BC-6BE3-473F-A9FA-29C51B924570}"/>
              </a:ext>
            </a:extLst>
          </p:cNvPr>
          <p:cNvCxnSpPr/>
          <p:nvPr/>
        </p:nvCxnSpPr>
        <p:spPr>
          <a:xfrm>
            <a:off x="0" y="1060983"/>
            <a:ext cx="10515600" cy="0"/>
          </a:xfrm>
          <a:prstGeom prst="line">
            <a:avLst/>
          </a:prstGeom>
          <a:ln w="381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BD766DCD-0C33-4CF4-AAF0-DCF1C5D08077}"/>
              </a:ext>
            </a:extLst>
          </p:cNvPr>
          <p:cNvSpPr/>
          <p:nvPr/>
        </p:nvSpPr>
        <p:spPr>
          <a:xfrm>
            <a:off x="209829" y="1106906"/>
            <a:ext cx="64389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CC"/>
                </a:solidFill>
              </a:rPr>
              <a:t>Simulation over 1000 nodes</a:t>
            </a:r>
            <a:br>
              <a:rPr lang="en-US" sz="2400" dirty="0">
                <a:solidFill>
                  <a:srgbClr val="0000CC"/>
                </a:solidFill>
              </a:rPr>
            </a:br>
            <a:r>
              <a:rPr lang="en-US" sz="2400" b="1" dirty="0">
                <a:solidFill>
                  <a:srgbClr val="0000CC"/>
                </a:solidFill>
              </a:rPr>
              <a:t>N = 3 </a:t>
            </a:r>
            <a:r>
              <a:rPr lang="en-US" sz="2400" dirty="0">
                <a:solidFill>
                  <a:srgbClr val="0000CC"/>
                </a:solidFill>
              </a:rPr>
              <a:t>(Neighbor count in each direction)</a:t>
            </a:r>
          </a:p>
          <a:p>
            <a:r>
              <a:rPr lang="en-US" sz="2400" b="1" dirty="0">
                <a:solidFill>
                  <a:srgbClr val="0000CC"/>
                </a:solidFill>
              </a:rPr>
              <a:t>f = 100 </a:t>
            </a:r>
            <a:r>
              <a:rPr lang="en-US" sz="2400" dirty="0">
                <a:solidFill>
                  <a:srgbClr val="0000CC"/>
                </a:solidFill>
              </a:rPr>
              <a:t>(simultaneous failure count)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99F0F28-C364-4216-8449-B6DE5745CDCD}"/>
              </a:ext>
            </a:extLst>
          </p:cNvPr>
          <p:cNvSpPr/>
          <p:nvPr/>
        </p:nvSpPr>
        <p:spPr>
          <a:xfrm>
            <a:off x="6598848" y="1196291"/>
            <a:ext cx="5313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Centralized scheme: </a:t>
            </a:r>
            <a:r>
              <a:rPr lang="en-US" sz="2400">
                <a:solidFill>
                  <a:srgbClr val="C00000"/>
                </a:solidFill>
              </a:rPr>
              <a:t>for ‘f’ </a:t>
            </a:r>
            <a:r>
              <a:rPr lang="en-US" sz="2400" dirty="0">
                <a:solidFill>
                  <a:srgbClr val="C00000"/>
                </a:solidFill>
              </a:rPr>
              <a:t>failure, each arbitrator receives “2Nf = 600” messages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A8C5A4-692E-491A-8762-B57CB0E5F59C}"/>
              </a:ext>
            </a:extLst>
          </p:cNvPr>
          <p:cNvSpPr/>
          <p:nvPr/>
        </p:nvSpPr>
        <p:spPr>
          <a:xfrm>
            <a:off x="6953529" y="2531926"/>
            <a:ext cx="49590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De-centralized scheme distributes the load. Max 24 msg per arbitrator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B076EA5-1E54-4E47-9058-B00FF7263C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59" y="3279800"/>
            <a:ext cx="10696506" cy="3401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930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73CAD-09F1-4F47-8A52-C7CB3AFB4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51544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000099"/>
                </a:solidFill>
              </a:rPr>
              <a:t>Evaluation: Node Join Latency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7F76A-B7EB-4EFD-AA47-DC3ECB8CA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15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0D2B5BC-6BE3-473F-A9FA-29C51B924570}"/>
              </a:ext>
            </a:extLst>
          </p:cNvPr>
          <p:cNvCxnSpPr/>
          <p:nvPr/>
        </p:nvCxnSpPr>
        <p:spPr>
          <a:xfrm>
            <a:off x="838200" y="1060983"/>
            <a:ext cx="10515600" cy="0"/>
          </a:xfrm>
          <a:prstGeom prst="line">
            <a:avLst/>
          </a:prstGeom>
          <a:ln w="381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109075CE-D8B6-4095-A868-8AFE854C04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67772"/>
            <a:ext cx="9495693" cy="5133935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93F6677E-03E5-4348-B0F9-19C320F984AB}"/>
              </a:ext>
            </a:extLst>
          </p:cNvPr>
          <p:cNvGrpSpPr/>
          <p:nvPr/>
        </p:nvGrpSpPr>
        <p:grpSpPr>
          <a:xfrm>
            <a:off x="5290458" y="2501894"/>
            <a:ext cx="6901542" cy="2183871"/>
            <a:chOff x="4927913" y="2224309"/>
            <a:chExt cx="6901542" cy="2183871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5841EF0-618D-4FEA-A7DA-00C189B06815}"/>
                </a:ext>
              </a:extLst>
            </p:cNvPr>
            <p:cNvSpPr/>
            <p:nvPr/>
          </p:nvSpPr>
          <p:spPr>
            <a:xfrm>
              <a:off x="4927913" y="3629704"/>
              <a:ext cx="6063342" cy="778476"/>
            </a:xfrm>
            <a:prstGeom prst="rect">
              <a:avLst/>
            </a:prstGeom>
            <a:noFill/>
            <a:ln w="571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362D5CC-7AA0-43F8-8A67-615C27E5F51B}"/>
                </a:ext>
              </a:extLst>
            </p:cNvPr>
            <p:cNvSpPr txBox="1"/>
            <p:nvPr/>
          </p:nvSpPr>
          <p:spPr>
            <a:xfrm>
              <a:off x="8893579" y="2224309"/>
              <a:ext cx="293587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6">
                      <a:lumMod val="75000"/>
                    </a:schemeClr>
                  </a:solidFill>
                </a:rPr>
                <a:t>Larger ring causes less conflicts, hence new node can join fast</a:t>
              </a:r>
            </a:p>
            <a:p>
              <a:r>
                <a:rPr lang="en-US" b="1" dirty="0">
                  <a:solidFill>
                    <a:schemeClr val="accent6">
                      <a:lumMod val="75000"/>
                    </a:schemeClr>
                  </a:solidFill>
                  <a:sym typeface="Wingdings" panose="05000000000000000000" pitchFamily="2" charset="2"/>
                </a:rPr>
                <a:t></a:t>
              </a:r>
              <a:r>
                <a:rPr lang="en-US" b="1" dirty="0">
                  <a:solidFill>
                    <a:schemeClr val="accent6">
                      <a:lumMod val="75000"/>
                    </a:schemeClr>
                  </a:solidFill>
                </a:rPr>
                <a:t> </a:t>
              </a:r>
              <a:r>
                <a:rPr lang="en-US" b="1" u="sng" dirty="0">
                  <a:solidFill>
                    <a:schemeClr val="accent6">
                      <a:lumMod val="75000"/>
                    </a:schemeClr>
                  </a:solidFill>
                </a:rPr>
                <a:t>high scalability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8631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73CAD-09F1-4F47-8A52-C7CB3AFB4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51544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000099"/>
                </a:solidFill>
              </a:rPr>
              <a:t>Evaluation: Impact of Arbitrator Failure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7F76A-B7EB-4EFD-AA47-DC3ECB8CA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16</a:t>
            </a:fld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0D2B5BC-6BE3-473F-A9FA-29C51B924570}"/>
              </a:ext>
            </a:extLst>
          </p:cNvPr>
          <p:cNvCxnSpPr/>
          <p:nvPr/>
        </p:nvCxnSpPr>
        <p:spPr>
          <a:xfrm>
            <a:off x="838200" y="1060983"/>
            <a:ext cx="10515600" cy="0"/>
          </a:xfrm>
          <a:prstGeom prst="line">
            <a:avLst/>
          </a:prstGeom>
          <a:ln w="381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close up of a map&#10;&#10;Description automatically generated">
            <a:extLst>
              <a:ext uri="{FF2B5EF4-FFF2-40B4-BE49-F238E27FC236}">
                <a16:creationId xmlns:a16="http://schemas.microsoft.com/office/drawing/2014/main" id="{873F6BB6-7E91-4B2D-9F9A-9AB22D0BDF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68" y="2628939"/>
            <a:ext cx="11213464" cy="350783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0E7D896-1ED8-411C-907E-63615ADCD077}"/>
              </a:ext>
            </a:extLst>
          </p:cNvPr>
          <p:cNvSpPr/>
          <p:nvPr/>
        </p:nvSpPr>
        <p:spPr>
          <a:xfrm>
            <a:off x="2863610" y="1290969"/>
            <a:ext cx="480766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DA – Distributed Arbitration scheme</a:t>
            </a:r>
          </a:p>
          <a:p>
            <a:r>
              <a:rPr lang="en-US" sz="2400" b="1" dirty="0"/>
              <a:t>CA – Centralized Arbitration scheme</a:t>
            </a:r>
            <a:endParaRPr lang="en-US" sz="240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CBF79E4-264A-413B-9555-C37628B8D15F}"/>
              </a:ext>
            </a:extLst>
          </p:cNvPr>
          <p:cNvGrpSpPr/>
          <p:nvPr/>
        </p:nvGrpSpPr>
        <p:grpSpPr>
          <a:xfrm>
            <a:off x="6661175" y="4167887"/>
            <a:ext cx="5530825" cy="1120806"/>
            <a:chOff x="6661175" y="4167887"/>
            <a:chExt cx="5530825" cy="1120806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A5B1770-2B84-4892-AEBB-8818119485D5}"/>
                </a:ext>
              </a:extLst>
            </p:cNvPr>
            <p:cNvSpPr/>
            <p:nvPr/>
          </p:nvSpPr>
          <p:spPr>
            <a:xfrm>
              <a:off x="6661175" y="4621428"/>
              <a:ext cx="5041557" cy="667265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D9BBD7A-5840-4C4F-9702-BBF2B8BB24B1}"/>
                </a:ext>
              </a:extLst>
            </p:cNvPr>
            <p:cNvSpPr/>
            <p:nvPr/>
          </p:nvSpPr>
          <p:spPr>
            <a:xfrm>
              <a:off x="7074958" y="4167887"/>
              <a:ext cx="511704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Centralized Arbitration – Entire Ring Collapses 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195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73CAD-09F1-4F47-8A52-C7CB3AFB4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51544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000099"/>
                </a:solidFill>
              </a:rPr>
              <a:t>Contributions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571C9-6188-4F23-903F-5FC12C565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0931"/>
            <a:ext cx="10515600" cy="4746032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Decentralize Service Fabric’s arbitrator group</a:t>
            </a:r>
          </a:p>
          <a:p>
            <a:pPr lvl="1"/>
            <a:r>
              <a:rPr lang="en-US" sz="3200" dirty="0"/>
              <a:t>Safe and Consistent Arbitrator Handoff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A coherent Node Join Protocol</a:t>
            </a:r>
          </a:p>
          <a:p>
            <a:endParaRPr lang="en-US" sz="3600" dirty="0"/>
          </a:p>
          <a:p>
            <a:r>
              <a:rPr lang="en-US" sz="3600" dirty="0"/>
              <a:t>Formal proof of correctness and time-bound of both approaches:</a:t>
            </a:r>
          </a:p>
          <a:p>
            <a:pPr lvl="1"/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Neither Original Service Fabric paper nor any of its white papers provide the formal proof or time-bound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7F76A-B7EB-4EFD-AA47-DC3ECB8CA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17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0D2B5BC-6BE3-473F-A9FA-29C51B924570}"/>
              </a:ext>
            </a:extLst>
          </p:cNvPr>
          <p:cNvCxnSpPr/>
          <p:nvPr/>
        </p:nvCxnSpPr>
        <p:spPr>
          <a:xfrm>
            <a:off x="838200" y="1060983"/>
            <a:ext cx="10515600" cy="0"/>
          </a:xfrm>
          <a:prstGeom prst="line">
            <a:avLst/>
          </a:prstGeom>
          <a:ln w="381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983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73CAD-09F1-4F47-8A52-C7CB3AFB4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51544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000099"/>
                </a:solidFill>
              </a:rPr>
              <a:t>Time Bounded Failure Detection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7F76A-B7EB-4EFD-AA47-DC3ECB8CA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0D2B5BC-6BE3-473F-A9FA-29C51B924570}"/>
              </a:ext>
            </a:extLst>
          </p:cNvPr>
          <p:cNvCxnSpPr/>
          <p:nvPr/>
        </p:nvCxnSpPr>
        <p:spPr>
          <a:xfrm>
            <a:off x="838200" y="1060983"/>
            <a:ext cx="10515600" cy="0"/>
          </a:xfrm>
          <a:prstGeom prst="line">
            <a:avLst/>
          </a:prstGeom>
          <a:ln w="381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31">
            <a:extLst>
              <a:ext uri="{FF2B5EF4-FFF2-40B4-BE49-F238E27FC236}">
                <a16:creationId xmlns:a16="http://schemas.microsoft.com/office/drawing/2014/main" id="{01D71C68-AB18-4816-8381-387F9D1FEB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1198" y="4361025"/>
            <a:ext cx="3027664" cy="1535529"/>
          </a:xfrm>
          <a:prstGeom prst="rect">
            <a:avLst/>
          </a:prstGeom>
        </p:spPr>
      </p:pic>
      <p:grpSp>
        <p:nvGrpSpPr>
          <p:cNvPr id="88" name="Group 87">
            <a:extLst>
              <a:ext uri="{FF2B5EF4-FFF2-40B4-BE49-F238E27FC236}">
                <a16:creationId xmlns:a16="http://schemas.microsoft.com/office/drawing/2014/main" id="{CA509F74-0ACA-4980-B7A3-1666F9B2D175}"/>
              </a:ext>
            </a:extLst>
          </p:cNvPr>
          <p:cNvGrpSpPr/>
          <p:nvPr/>
        </p:nvGrpSpPr>
        <p:grpSpPr>
          <a:xfrm>
            <a:off x="8439601" y="1472258"/>
            <a:ext cx="4296230" cy="4048703"/>
            <a:chOff x="8439601" y="1472258"/>
            <a:chExt cx="4296230" cy="404870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29ABEF38-8E08-40A8-BABE-7376A962395C}"/>
                </a:ext>
              </a:extLst>
            </p:cNvPr>
            <p:cNvSpPr txBox="1"/>
            <p:nvPr/>
          </p:nvSpPr>
          <p:spPr>
            <a:xfrm>
              <a:off x="8439601" y="3212637"/>
              <a:ext cx="429623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Incorrect failure detection timeout leads to inconsistent Outcome!</a:t>
              </a:r>
            </a:p>
            <a:p>
              <a:br>
                <a:rPr lang="en-US" sz="2400" dirty="0">
                  <a:solidFill>
                    <a:srgbClr val="FF0000"/>
                  </a:solidFill>
                </a:rPr>
              </a:br>
              <a:r>
                <a:rPr lang="en-US" sz="2400" b="1" dirty="0">
                  <a:solidFill>
                    <a:srgbClr val="FF0000"/>
                  </a:solidFill>
                </a:rPr>
                <a:t>N2</a:t>
              </a:r>
              <a:r>
                <a:rPr lang="en-US" sz="2400" dirty="0">
                  <a:solidFill>
                    <a:srgbClr val="FF0000"/>
                  </a:solidFill>
                </a:rPr>
                <a:t> should wait for </a:t>
              </a:r>
              <a:r>
                <a:rPr lang="en-US" sz="2400" b="1" dirty="0">
                  <a:solidFill>
                    <a:srgbClr val="FF0000"/>
                  </a:solidFill>
                </a:rPr>
                <a:t>N1</a:t>
              </a:r>
              <a:r>
                <a:rPr lang="en-US" sz="2400" dirty="0">
                  <a:solidFill>
                    <a:srgbClr val="FF0000"/>
                  </a:solidFill>
                </a:rPr>
                <a:t> to gracefully leave the system</a:t>
              </a:r>
            </a:p>
          </p:txBody>
        </p:sp>
        <p:pic>
          <p:nvPicPr>
            <p:cNvPr id="87" name="Picture 86">
              <a:extLst>
                <a:ext uri="{FF2B5EF4-FFF2-40B4-BE49-F238E27FC236}">
                  <a16:creationId xmlns:a16="http://schemas.microsoft.com/office/drawing/2014/main" id="{73A48B40-6325-440B-B2CE-72E81CB0306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861728" y="1472258"/>
              <a:ext cx="716313" cy="1054859"/>
            </a:xfrm>
            <a:prstGeom prst="rect">
              <a:avLst/>
            </a:prstGeom>
          </p:spPr>
        </p:pic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483BE4E6-0E2D-462E-B04E-E5DC8308557C}"/>
              </a:ext>
            </a:extLst>
          </p:cNvPr>
          <p:cNvSpPr/>
          <p:nvPr/>
        </p:nvSpPr>
        <p:spPr>
          <a:xfrm>
            <a:off x="110883" y="3717742"/>
            <a:ext cx="478676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Failure Detectors:</a:t>
            </a:r>
          </a:p>
          <a:p>
            <a:r>
              <a:rPr lang="en-US" sz="2000" dirty="0"/>
              <a:t>      -Essential part of Membership Protocols</a:t>
            </a:r>
          </a:p>
          <a:p>
            <a:pPr lvl="1"/>
            <a:endParaRPr lang="en-US" sz="2000" dirty="0"/>
          </a:p>
          <a:p>
            <a:r>
              <a:rPr lang="en-US" sz="2000" b="1" dirty="0"/>
              <a:t>Used in:</a:t>
            </a:r>
          </a:p>
          <a:p>
            <a:pPr lvl="1"/>
            <a:r>
              <a:rPr lang="en-US" sz="2000" dirty="0"/>
              <a:t>Traffic routing</a:t>
            </a:r>
          </a:p>
          <a:p>
            <a:pPr lvl="1"/>
            <a:r>
              <a:rPr lang="en-US" sz="2000" dirty="0"/>
              <a:t>Multicast</a:t>
            </a:r>
          </a:p>
          <a:p>
            <a:pPr lvl="1"/>
            <a:r>
              <a:rPr lang="en-US" sz="2000" dirty="0"/>
              <a:t>Replication</a:t>
            </a:r>
          </a:p>
          <a:p>
            <a:pPr lvl="1"/>
            <a:r>
              <a:rPr lang="en-US" sz="2000" dirty="0"/>
              <a:t>Etc.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5D5C37A-2E8A-452A-BE28-7BB0D34A35B9}"/>
              </a:ext>
            </a:extLst>
          </p:cNvPr>
          <p:cNvGrpSpPr/>
          <p:nvPr/>
        </p:nvGrpSpPr>
        <p:grpSpPr>
          <a:xfrm>
            <a:off x="315674" y="1251545"/>
            <a:ext cx="5150782" cy="3175556"/>
            <a:chOff x="315674" y="1251545"/>
            <a:chExt cx="5150782" cy="3175556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10B3EE0A-F68B-42DC-9584-E7D6B5E5AE22}"/>
                </a:ext>
              </a:extLst>
            </p:cNvPr>
            <p:cNvGrpSpPr/>
            <p:nvPr/>
          </p:nvGrpSpPr>
          <p:grpSpPr>
            <a:xfrm>
              <a:off x="315674" y="1251545"/>
              <a:ext cx="1723125" cy="1423057"/>
              <a:chOff x="2233574" y="1774490"/>
              <a:chExt cx="1426033" cy="1177701"/>
            </a:xfrm>
          </p:grpSpPr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6215316A-955C-42AC-ACE2-588FD2595CBD}"/>
                  </a:ext>
                </a:extLst>
              </p:cNvPr>
              <p:cNvSpPr/>
              <p:nvPr/>
            </p:nvSpPr>
            <p:spPr>
              <a:xfrm>
                <a:off x="2472642" y="2004292"/>
                <a:ext cx="947899" cy="947899"/>
              </a:xfrm>
              <a:prstGeom prst="ellipse">
                <a:avLst/>
              </a:prstGeom>
              <a:noFill/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0DC8EB89-5D4B-403C-A72E-FA3001BE512D}"/>
                  </a:ext>
                </a:extLst>
              </p:cNvPr>
              <p:cNvSpPr/>
              <p:nvPr/>
            </p:nvSpPr>
            <p:spPr>
              <a:xfrm>
                <a:off x="2675375" y="1774490"/>
                <a:ext cx="492116" cy="492116"/>
              </a:xfrm>
              <a:prstGeom prst="ellipse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/>
                  <a:t>N3</a:t>
                </a: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6B24BBDB-BED8-41A0-A297-EE1B7A150A22}"/>
                  </a:ext>
                </a:extLst>
              </p:cNvPr>
              <p:cNvSpPr/>
              <p:nvPr/>
            </p:nvSpPr>
            <p:spPr>
              <a:xfrm>
                <a:off x="2233574" y="2443551"/>
                <a:ext cx="492116" cy="492116"/>
              </a:xfrm>
              <a:prstGeom prst="ellipse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/>
                  <a:t>N2</a:t>
                </a:r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144D70A1-BF31-4329-A122-39AF54F4488F}"/>
                  </a:ext>
                </a:extLst>
              </p:cNvPr>
              <p:cNvSpPr/>
              <p:nvPr/>
            </p:nvSpPr>
            <p:spPr>
              <a:xfrm>
                <a:off x="3167491" y="2460075"/>
                <a:ext cx="492116" cy="492116"/>
              </a:xfrm>
              <a:prstGeom prst="ellipse">
                <a:avLst/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/>
                  <a:t>N1</a:t>
                </a:r>
              </a:p>
            </p:txBody>
          </p:sp>
        </p:grp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BD4EEA50-4180-4F8B-AC56-282317C9F735}"/>
                </a:ext>
              </a:extLst>
            </p:cNvPr>
            <p:cNvCxnSpPr>
              <a:cxnSpLocks/>
            </p:cNvCxnSpPr>
            <p:nvPr/>
          </p:nvCxnSpPr>
          <p:spPr>
            <a:xfrm>
              <a:off x="2052352" y="2627909"/>
              <a:ext cx="3414104" cy="1799192"/>
            </a:xfrm>
            <a:prstGeom prst="straightConnector1">
              <a:avLst/>
            </a:prstGeom>
            <a:ln w="28575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9977CEB-E1C3-4102-AB0D-A34805E6B6A1}"/>
              </a:ext>
            </a:extLst>
          </p:cNvPr>
          <p:cNvGrpSpPr/>
          <p:nvPr/>
        </p:nvGrpSpPr>
        <p:grpSpPr>
          <a:xfrm>
            <a:off x="4702088" y="1251545"/>
            <a:ext cx="2120040" cy="3175556"/>
            <a:chOff x="4702088" y="1251545"/>
            <a:chExt cx="2120040" cy="3175556"/>
          </a:xfrm>
        </p:grpSpPr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6367C4FA-F358-47A4-8786-B11DABD8362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546573" y="2664178"/>
              <a:ext cx="854228" cy="1762923"/>
            </a:xfrm>
            <a:prstGeom prst="straightConnector1">
              <a:avLst/>
            </a:prstGeom>
            <a:ln w="28575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7B70D0F-9150-4436-A7A8-867A5FFF6107}"/>
                </a:ext>
              </a:extLst>
            </p:cNvPr>
            <p:cNvGrpSpPr/>
            <p:nvPr/>
          </p:nvGrpSpPr>
          <p:grpSpPr>
            <a:xfrm>
              <a:off x="4702088" y="1251545"/>
              <a:ext cx="2120040" cy="1733116"/>
              <a:chOff x="4702088" y="1251545"/>
              <a:chExt cx="2120040" cy="1733116"/>
            </a:xfrm>
          </p:grpSpPr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58382BEF-504F-4E3D-9E2E-752839555DD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846426" y="1543620"/>
                <a:ext cx="706134" cy="1441041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2BA685F8-DCDC-489A-A081-9FD63D5B1347}"/>
                  </a:ext>
                </a:extLst>
              </p:cNvPr>
              <p:cNvGrpSpPr/>
              <p:nvPr/>
            </p:nvGrpSpPr>
            <p:grpSpPr>
              <a:xfrm>
                <a:off x="4702088" y="1251545"/>
                <a:ext cx="2120040" cy="1423057"/>
                <a:chOff x="2233574" y="1774490"/>
                <a:chExt cx="1754514" cy="1177701"/>
              </a:xfrm>
            </p:grpSpPr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1EEF07F1-EEEB-41B3-A694-EDD836A2CAF0}"/>
                    </a:ext>
                  </a:extLst>
                </p:cNvPr>
                <p:cNvSpPr/>
                <p:nvPr/>
              </p:nvSpPr>
              <p:spPr>
                <a:xfrm>
                  <a:off x="2472642" y="2004292"/>
                  <a:ext cx="947899" cy="947899"/>
                </a:xfrm>
                <a:prstGeom prst="ellipse">
                  <a:avLst/>
                </a:prstGeom>
                <a:noFill/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/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82BE5A4E-2823-498D-96F1-3A87AA550976}"/>
                    </a:ext>
                  </a:extLst>
                </p:cNvPr>
                <p:cNvSpPr/>
                <p:nvPr/>
              </p:nvSpPr>
              <p:spPr>
                <a:xfrm>
                  <a:off x="2675375" y="1774490"/>
                  <a:ext cx="492116" cy="492116"/>
                </a:xfrm>
                <a:prstGeom prst="ellipse">
                  <a:avLst/>
                </a:prstGeom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b="1" dirty="0"/>
                    <a:t>N3</a:t>
                  </a:r>
                </a:p>
              </p:txBody>
            </p:sp>
            <p:sp>
              <p:nvSpPr>
                <p:cNvPr id="49" name="Oval 48">
                  <a:extLst>
                    <a:ext uri="{FF2B5EF4-FFF2-40B4-BE49-F238E27FC236}">
                      <a16:creationId xmlns:a16="http://schemas.microsoft.com/office/drawing/2014/main" id="{78A21E3F-8B38-49BE-9070-84BF8FD74EBC}"/>
                    </a:ext>
                  </a:extLst>
                </p:cNvPr>
                <p:cNvSpPr/>
                <p:nvPr/>
              </p:nvSpPr>
              <p:spPr>
                <a:xfrm>
                  <a:off x="2233574" y="2443551"/>
                  <a:ext cx="492116" cy="492116"/>
                </a:xfrm>
                <a:prstGeom prst="ellipse">
                  <a:avLst/>
                </a:prstGeom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b="1" dirty="0"/>
                    <a:t>N2</a:t>
                  </a:r>
                </a:p>
              </p:txBody>
            </p:sp>
            <p:sp>
              <p:nvSpPr>
                <p:cNvPr id="54" name="Oval 53">
                  <a:extLst>
                    <a:ext uri="{FF2B5EF4-FFF2-40B4-BE49-F238E27FC236}">
                      <a16:creationId xmlns:a16="http://schemas.microsoft.com/office/drawing/2014/main" id="{7A3B400E-D0D8-420A-A6CD-43E919F8BBFF}"/>
                    </a:ext>
                  </a:extLst>
                </p:cNvPr>
                <p:cNvSpPr/>
                <p:nvPr/>
              </p:nvSpPr>
              <p:spPr>
                <a:xfrm>
                  <a:off x="3495972" y="2460075"/>
                  <a:ext cx="492116" cy="492116"/>
                </a:xfrm>
                <a:prstGeom prst="ellips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b="1" dirty="0"/>
                    <a:t>N1</a:t>
                  </a:r>
                </a:p>
              </p:txBody>
            </p:sp>
          </p:grp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1E4D2B5-2464-482A-AD11-D356ED78F032}"/>
              </a:ext>
            </a:extLst>
          </p:cNvPr>
          <p:cNvGrpSpPr/>
          <p:nvPr/>
        </p:nvGrpSpPr>
        <p:grpSpPr>
          <a:xfrm>
            <a:off x="5672138" y="1258808"/>
            <a:ext cx="4545424" cy="3168293"/>
            <a:chOff x="5672138" y="1258808"/>
            <a:chExt cx="4545424" cy="3168293"/>
          </a:xfrm>
        </p:grpSpPr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A035D1D7-D099-4935-9DA4-09E9AA2A7E8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55330" y="2664178"/>
              <a:ext cx="3986982" cy="1762923"/>
            </a:xfrm>
            <a:prstGeom prst="straightConnector1">
              <a:avLst/>
            </a:prstGeom>
            <a:ln w="28575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EDC9357F-5386-4D54-BD57-BA911D59AAA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72138" y="2460978"/>
              <a:ext cx="2455862" cy="1966123"/>
            </a:xfrm>
            <a:prstGeom prst="straightConnector1">
              <a:avLst/>
            </a:prstGeom>
            <a:ln w="28575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6CC5ACE4-51F0-4DA8-81FD-7C4AAB70EF67}"/>
                </a:ext>
              </a:extLst>
            </p:cNvPr>
            <p:cNvGrpSpPr/>
            <p:nvPr/>
          </p:nvGrpSpPr>
          <p:grpSpPr>
            <a:xfrm>
              <a:off x="8097522" y="1258808"/>
              <a:ext cx="2120040" cy="1733116"/>
              <a:chOff x="4702088" y="1251545"/>
              <a:chExt cx="2120040" cy="1733116"/>
            </a:xfrm>
          </p:grpSpPr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CCB5C4C9-8EED-41EA-B228-25FEB059D23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846426" y="1543620"/>
                <a:ext cx="706134" cy="1441041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2" name="Group 71">
                <a:extLst>
                  <a:ext uri="{FF2B5EF4-FFF2-40B4-BE49-F238E27FC236}">
                    <a16:creationId xmlns:a16="http://schemas.microsoft.com/office/drawing/2014/main" id="{0815BA8E-C5E3-474A-8271-68530BDFC4A6}"/>
                  </a:ext>
                </a:extLst>
              </p:cNvPr>
              <p:cNvGrpSpPr/>
              <p:nvPr/>
            </p:nvGrpSpPr>
            <p:grpSpPr>
              <a:xfrm>
                <a:off x="4702088" y="1251545"/>
                <a:ext cx="2120040" cy="1423057"/>
                <a:chOff x="2233574" y="1774490"/>
                <a:chExt cx="1754514" cy="1177701"/>
              </a:xfrm>
            </p:grpSpPr>
            <p:sp>
              <p:nvSpPr>
                <p:cNvPr id="79" name="Oval 78">
                  <a:extLst>
                    <a:ext uri="{FF2B5EF4-FFF2-40B4-BE49-F238E27FC236}">
                      <a16:creationId xmlns:a16="http://schemas.microsoft.com/office/drawing/2014/main" id="{F7D21B0F-D1FD-41CC-8E8A-18DFBAB1E4B9}"/>
                    </a:ext>
                  </a:extLst>
                </p:cNvPr>
                <p:cNvSpPr/>
                <p:nvPr/>
              </p:nvSpPr>
              <p:spPr>
                <a:xfrm>
                  <a:off x="2472642" y="2004292"/>
                  <a:ext cx="947899" cy="947899"/>
                </a:xfrm>
                <a:prstGeom prst="ellipse">
                  <a:avLst/>
                </a:prstGeom>
                <a:noFill/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/>
                </a:p>
              </p:txBody>
            </p:sp>
            <p:sp>
              <p:nvSpPr>
                <p:cNvPr id="80" name="Oval 79">
                  <a:extLst>
                    <a:ext uri="{FF2B5EF4-FFF2-40B4-BE49-F238E27FC236}">
                      <a16:creationId xmlns:a16="http://schemas.microsoft.com/office/drawing/2014/main" id="{6A599C1C-4404-434A-9715-6BA27B6A387A}"/>
                    </a:ext>
                  </a:extLst>
                </p:cNvPr>
                <p:cNvSpPr/>
                <p:nvPr/>
              </p:nvSpPr>
              <p:spPr>
                <a:xfrm>
                  <a:off x="2675375" y="1774490"/>
                  <a:ext cx="492116" cy="492116"/>
                </a:xfrm>
                <a:prstGeom prst="ellipse">
                  <a:avLst/>
                </a:prstGeom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b="1" dirty="0"/>
                    <a:t>N3</a:t>
                  </a:r>
                </a:p>
              </p:txBody>
            </p:sp>
            <p:sp>
              <p:nvSpPr>
                <p:cNvPr id="81" name="Oval 80">
                  <a:extLst>
                    <a:ext uri="{FF2B5EF4-FFF2-40B4-BE49-F238E27FC236}">
                      <a16:creationId xmlns:a16="http://schemas.microsoft.com/office/drawing/2014/main" id="{77BE2FB4-F301-4100-B719-91E47F7CB1FA}"/>
                    </a:ext>
                  </a:extLst>
                </p:cNvPr>
                <p:cNvSpPr/>
                <p:nvPr/>
              </p:nvSpPr>
              <p:spPr>
                <a:xfrm>
                  <a:off x="2233574" y="2443551"/>
                  <a:ext cx="492116" cy="492116"/>
                </a:xfrm>
                <a:prstGeom prst="ellipse">
                  <a:avLst/>
                </a:prstGeom>
                <a:ln w="190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b="1" dirty="0"/>
                    <a:t>N2</a:t>
                  </a:r>
                </a:p>
              </p:txBody>
            </p:sp>
            <p:sp>
              <p:nvSpPr>
                <p:cNvPr id="82" name="Oval 81">
                  <a:extLst>
                    <a:ext uri="{FF2B5EF4-FFF2-40B4-BE49-F238E27FC236}">
                      <a16:creationId xmlns:a16="http://schemas.microsoft.com/office/drawing/2014/main" id="{4763E93D-2798-4E9E-B926-25DF1299D42C}"/>
                    </a:ext>
                  </a:extLst>
                </p:cNvPr>
                <p:cNvSpPr/>
                <p:nvPr/>
              </p:nvSpPr>
              <p:spPr>
                <a:xfrm>
                  <a:off x="3495972" y="2460075"/>
                  <a:ext cx="492116" cy="492116"/>
                </a:xfrm>
                <a:prstGeom prst="ellips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b="1" dirty="0"/>
                    <a:t>N1</a:t>
                  </a:r>
                </a:p>
              </p:txBody>
            </p:sp>
          </p:grpSp>
        </p:grp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3F1E4967-21DC-4180-99A7-924DAE12C5F8}"/>
              </a:ext>
            </a:extLst>
          </p:cNvPr>
          <p:cNvSpPr/>
          <p:nvPr/>
        </p:nvSpPr>
        <p:spPr>
          <a:xfrm>
            <a:off x="429544" y="6188138"/>
            <a:ext cx="113329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000" b="1" dirty="0">
                <a:solidFill>
                  <a:schemeClr val="accent1"/>
                </a:solidFill>
              </a:rPr>
              <a:t>Also applies to Distributed Systems with replication, microservices orchestration, leader election etc.</a:t>
            </a:r>
          </a:p>
        </p:txBody>
      </p:sp>
    </p:spTree>
    <p:extLst>
      <p:ext uri="{BB962C8B-B14F-4D97-AF65-F5344CB8AC3E}">
        <p14:creationId xmlns:p14="http://schemas.microsoft.com/office/powerpoint/2010/main" val="3091909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73CAD-09F1-4F47-8A52-C7CB3AFB4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51544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0099"/>
                </a:solidFill>
              </a:rPr>
              <a:t>Service Fabric: Scalable Consistent Membership Using Time Bounded Failure Detection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7F76A-B7EB-4EFD-AA47-DC3ECB8CA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3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0D2B5BC-6BE3-473F-A9FA-29C51B924570}"/>
              </a:ext>
            </a:extLst>
          </p:cNvPr>
          <p:cNvCxnSpPr/>
          <p:nvPr/>
        </p:nvCxnSpPr>
        <p:spPr>
          <a:xfrm>
            <a:off x="838200" y="1060983"/>
            <a:ext cx="10515600" cy="0"/>
          </a:xfrm>
          <a:prstGeom prst="line">
            <a:avLst/>
          </a:prstGeom>
          <a:ln w="381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2842683-A211-4C16-A7F9-A5906F61A144}"/>
              </a:ext>
            </a:extLst>
          </p:cNvPr>
          <p:cNvGrpSpPr/>
          <p:nvPr/>
        </p:nvGrpSpPr>
        <p:grpSpPr>
          <a:xfrm>
            <a:off x="445528" y="2405001"/>
            <a:ext cx="6010568" cy="753046"/>
            <a:chOff x="445528" y="2405001"/>
            <a:chExt cx="6010568" cy="753046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1255148E-0BAC-4348-B110-377CE7403B5A}"/>
                </a:ext>
              </a:extLst>
            </p:cNvPr>
            <p:cNvGrpSpPr/>
            <p:nvPr/>
          </p:nvGrpSpPr>
          <p:grpSpPr>
            <a:xfrm>
              <a:off x="445528" y="2756943"/>
              <a:ext cx="6010568" cy="400110"/>
              <a:chOff x="656020" y="4439876"/>
              <a:chExt cx="6010568" cy="400110"/>
            </a:xfrm>
          </p:grpSpPr>
          <p:sp>
            <p:nvSpPr>
              <p:cNvPr id="163" name="Arrow: Right 162">
                <a:extLst>
                  <a:ext uri="{FF2B5EF4-FFF2-40B4-BE49-F238E27FC236}">
                    <a16:creationId xmlns:a16="http://schemas.microsoft.com/office/drawing/2014/main" id="{D3AC6B70-1763-4476-9B03-3D9496743E68}"/>
                  </a:ext>
                </a:extLst>
              </p:cNvPr>
              <p:cNvSpPr/>
              <p:nvPr/>
            </p:nvSpPr>
            <p:spPr>
              <a:xfrm>
                <a:off x="2112310" y="4479253"/>
                <a:ext cx="4554278" cy="335725"/>
              </a:xfrm>
              <a:prstGeom prst="rightArrow">
                <a:avLst/>
              </a:pr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accent2"/>
                  </a:gs>
                </a:gsLst>
                <a:lin ang="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7886AB2A-2789-4724-88F0-A139CA306E78}"/>
                  </a:ext>
                </a:extLst>
              </p:cNvPr>
              <p:cNvSpPr txBox="1"/>
              <p:nvPr/>
            </p:nvSpPr>
            <p:spPr>
              <a:xfrm>
                <a:off x="656020" y="4439876"/>
                <a:ext cx="144340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>
                    <a:solidFill>
                      <a:schemeClr val="accent2"/>
                    </a:solidFill>
                  </a:rPr>
                  <a:t>Consistency</a:t>
                </a:r>
              </a:p>
            </p:txBody>
          </p:sp>
        </p:grpSp>
        <p:grpSp>
          <p:nvGrpSpPr>
            <p:cNvPr id="167" name="Group 166">
              <a:extLst>
                <a:ext uri="{FF2B5EF4-FFF2-40B4-BE49-F238E27FC236}">
                  <a16:creationId xmlns:a16="http://schemas.microsoft.com/office/drawing/2014/main" id="{0883B4CE-047A-40C5-B3CD-F039E5CEE3F9}"/>
                </a:ext>
              </a:extLst>
            </p:cNvPr>
            <p:cNvGrpSpPr/>
            <p:nvPr/>
          </p:nvGrpSpPr>
          <p:grpSpPr>
            <a:xfrm>
              <a:off x="1891378" y="2405001"/>
              <a:ext cx="925407" cy="752056"/>
              <a:chOff x="8015454" y="1335605"/>
              <a:chExt cx="1024725" cy="832771"/>
            </a:xfrm>
          </p:grpSpPr>
          <p:cxnSp>
            <p:nvCxnSpPr>
              <p:cNvPr id="168" name="Straight Connector 167">
                <a:extLst>
                  <a:ext uri="{FF2B5EF4-FFF2-40B4-BE49-F238E27FC236}">
                    <a16:creationId xmlns:a16="http://schemas.microsoft.com/office/drawing/2014/main" id="{F668A679-E74B-4F21-829D-BEBF09C7CE4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517726" y="1738713"/>
                <a:ext cx="0" cy="429663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9" name="TextBox 168">
                <a:extLst>
                  <a:ext uri="{FF2B5EF4-FFF2-40B4-BE49-F238E27FC236}">
                    <a16:creationId xmlns:a16="http://schemas.microsoft.com/office/drawing/2014/main" id="{592E352D-DC81-476A-B40A-74187B059646}"/>
                  </a:ext>
                </a:extLst>
              </p:cNvPr>
              <p:cNvSpPr txBox="1"/>
              <p:nvPr/>
            </p:nvSpPr>
            <p:spPr>
              <a:xfrm>
                <a:off x="8015454" y="1335605"/>
                <a:ext cx="1024725" cy="40897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0070C0"/>
                    </a:solidFill>
                  </a:rPr>
                  <a:t>WC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74" name="Group 173">
              <a:extLst>
                <a:ext uri="{FF2B5EF4-FFF2-40B4-BE49-F238E27FC236}">
                  <a16:creationId xmlns:a16="http://schemas.microsoft.com/office/drawing/2014/main" id="{EBBD0C39-50AA-4B01-85DC-C35E0DB97D56}"/>
                </a:ext>
              </a:extLst>
            </p:cNvPr>
            <p:cNvGrpSpPr/>
            <p:nvPr/>
          </p:nvGrpSpPr>
          <p:grpSpPr>
            <a:xfrm>
              <a:off x="5294900" y="2408134"/>
              <a:ext cx="925407" cy="749913"/>
              <a:chOff x="11177545" y="343335"/>
              <a:chExt cx="842172" cy="682464"/>
            </a:xfrm>
          </p:grpSpPr>
          <p:cxnSp>
            <p:nvCxnSpPr>
              <p:cNvPr id="175" name="Straight Connector 174">
                <a:extLst>
                  <a:ext uri="{FF2B5EF4-FFF2-40B4-BE49-F238E27FC236}">
                    <a16:creationId xmlns:a16="http://schemas.microsoft.com/office/drawing/2014/main" id="{92AC8071-42D2-4B45-ABD4-DD43D6FDC4D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575284" y="679448"/>
                <a:ext cx="0" cy="346351"/>
              </a:xfrm>
              <a:prstGeom prst="line">
                <a:avLst/>
              </a:prstGeom>
              <a:ln w="38100">
                <a:solidFill>
                  <a:schemeClr val="accent6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76" name="TextBox 175">
                <a:extLst>
                  <a:ext uri="{FF2B5EF4-FFF2-40B4-BE49-F238E27FC236}">
                    <a16:creationId xmlns:a16="http://schemas.microsoft.com/office/drawing/2014/main" id="{1BFDBE48-DF83-4109-B8D3-B48EF1AAC95A}"/>
                  </a:ext>
                </a:extLst>
              </p:cNvPr>
              <p:cNvSpPr txBox="1"/>
              <p:nvPr/>
            </p:nvSpPr>
            <p:spPr>
              <a:xfrm>
                <a:off x="11177545" y="343335"/>
                <a:ext cx="842172" cy="336114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accent6"/>
                    </a:solidFill>
                  </a:rPr>
                  <a:t>SC</a:t>
                </a:r>
                <a:endParaRPr lang="en-US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3C88D2A-C573-4F82-BC6D-1EBEC64CC132}"/>
              </a:ext>
            </a:extLst>
          </p:cNvPr>
          <p:cNvGrpSpPr/>
          <p:nvPr/>
        </p:nvGrpSpPr>
        <p:grpSpPr>
          <a:xfrm>
            <a:off x="8024393" y="1819606"/>
            <a:ext cx="4431879" cy="5070166"/>
            <a:chOff x="8024393" y="1819606"/>
            <a:chExt cx="4431879" cy="5070166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AD26AC8-E8BD-42A8-A4DD-0933529F4CDD}"/>
                </a:ext>
              </a:extLst>
            </p:cNvPr>
            <p:cNvGrpSpPr/>
            <p:nvPr/>
          </p:nvGrpSpPr>
          <p:grpSpPr>
            <a:xfrm>
              <a:off x="8828048" y="1819606"/>
              <a:ext cx="3256761" cy="3307373"/>
              <a:chOff x="8126087" y="2070097"/>
              <a:chExt cx="3256761" cy="3307373"/>
            </a:xfrm>
          </p:grpSpPr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33474A62-9EC4-4987-95BD-AD5FEB0E60A8}"/>
                  </a:ext>
                </a:extLst>
              </p:cNvPr>
              <p:cNvGrpSpPr/>
              <p:nvPr/>
            </p:nvGrpSpPr>
            <p:grpSpPr>
              <a:xfrm>
                <a:off x="8126087" y="2070097"/>
                <a:ext cx="3256761" cy="3307373"/>
                <a:chOff x="4483914" y="2797188"/>
                <a:chExt cx="2565561" cy="2605432"/>
              </a:xfrm>
            </p:grpSpPr>
            <p:sp>
              <p:nvSpPr>
                <p:cNvPr id="33" name="Oval 32">
                  <a:extLst>
                    <a:ext uri="{FF2B5EF4-FFF2-40B4-BE49-F238E27FC236}">
                      <a16:creationId xmlns:a16="http://schemas.microsoft.com/office/drawing/2014/main" id="{91FCAF3E-8FBF-4D42-9722-0F9B7D38423A}"/>
                    </a:ext>
                  </a:extLst>
                </p:cNvPr>
                <p:cNvSpPr/>
                <p:nvPr/>
              </p:nvSpPr>
              <p:spPr>
                <a:xfrm>
                  <a:off x="4483914" y="2826547"/>
                  <a:ext cx="2528888" cy="2528888"/>
                </a:xfrm>
                <a:prstGeom prst="ellipse">
                  <a:avLst/>
                </a:prstGeom>
                <a:noFill/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600"/>
                </a:p>
              </p:txBody>
            </p:sp>
            <p:grpSp>
              <p:nvGrpSpPr>
                <p:cNvPr id="34" name="Group 33">
                  <a:extLst>
                    <a:ext uri="{FF2B5EF4-FFF2-40B4-BE49-F238E27FC236}">
                      <a16:creationId xmlns:a16="http://schemas.microsoft.com/office/drawing/2014/main" id="{D3CA0C18-8556-4E68-9C9F-4461049E9D19}"/>
                    </a:ext>
                  </a:extLst>
                </p:cNvPr>
                <p:cNvGrpSpPr/>
                <p:nvPr/>
              </p:nvGrpSpPr>
              <p:grpSpPr>
                <a:xfrm>
                  <a:off x="4518216" y="2797188"/>
                  <a:ext cx="2531259" cy="2605432"/>
                  <a:chOff x="4713478" y="2876123"/>
                  <a:chExt cx="2531259" cy="2605432"/>
                </a:xfrm>
              </p:grpSpPr>
              <p:grpSp>
                <p:nvGrpSpPr>
                  <p:cNvPr id="35" name="Group 34">
                    <a:extLst>
                      <a:ext uri="{FF2B5EF4-FFF2-40B4-BE49-F238E27FC236}">
                        <a16:creationId xmlns:a16="http://schemas.microsoft.com/office/drawing/2014/main" id="{A09DD298-C5A0-4E5B-BF18-D0F8504A39E2}"/>
                      </a:ext>
                    </a:extLst>
                  </p:cNvPr>
                  <p:cNvGrpSpPr/>
                  <p:nvPr/>
                </p:nvGrpSpPr>
                <p:grpSpPr>
                  <a:xfrm>
                    <a:off x="4718617" y="2876123"/>
                    <a:ext cx="2449147" cy="2344279"/>
                    <a:chOff x="1887109" y="3993356"/>
                    <a:chExt cx="2449147" cy="2344279"/>
                  </a:xfrm>
                </p:grpSpPr>
                <p:grpSp>
                  <p:nvGrpSpPr>
                    <p:cNvPr id="91" name="Group 90">
                      <a:extLst>
                        <a:ext uri="{FF2B5EF4-FFF2-40B4-BE49-F238E27FC236}">
                          <a16:creationId xmlns:a16="http://schemas.microsoft.com/office/drawing/2014/main" id="{CFB67CEF-6BDC-41A0-8328-417C44CC195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961543" y="3993356"/>
                      <a:ext cx="249114" cy="322292"/>
                      <a:chOff x="2961543" y="3993356"/>
                      <a:chExt cx="249114" cy="322292"/>
                    </a:xfrm>
                  </p:grpSpPr>
                  <p:sp>
                    <p:nvSpPr>
                      <p:cNvPr id="104" name="Rectangle 103">
                        <a:extLst>
                          <a:ext uri="{FF2B5EF4-FFF2-40B4-BE49-F238E27FC236}">
                            <a16:creationId xmlns:a16="http://schemas.microsoft.com/office/drawing/2014/main" id="{C2A3E739-0611-4099-927B-1526782A416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050382" y="3993356"/>
                        <a:ext cx="71437" cy="71437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dk1">
                          <a:shade val="50000"/>
                        </a:schemeClr>
                      </a:lnRef>
                      <a:fillRef idx="1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en-US"/>
                        </a:defPPr>
                        <a:lvl1pPr marL="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ctr"/>
                        <a:endParaRPr lang="en-US" sz="1600"/>
                      </a:p>
                    </p:txBody>
                  </p:sp>
                  <p:sp>
                    <p:nvSpPr>
                      <p:cNvPr id="105" name="TextBox 59">
                        <a:extLst>
                          <a:ext uri="{FF2B5EF4-FFF2-40B4-BE49-F238E27FC236}">
                            <a16:creationId xmlns:a16="http://schemas.microsoft.com/office/drawing/2014/main" id="{04A805A7-1A48-4195-8D34-F300BD2098A1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2961543" y="4023680"/>
                        <a:ext cx="249114" cy="29196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>
                        <a:defPPr>
                          <a:defRPr lang="en-US"/>
                        </a:defPPr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ctr"/>
                        <a:r>
                          <a:rPr lang="en-US" sz="1600" b="1" dirty="0"/>
                          <a:t>0</a:t>
                        </a:r>
                      </a:p>
                    </p:txBody>
                  </p:sp>
                </p:grpSp>
                <p:grpSp>
                  <p:nvGrpSpPr>
                    <p:cNvPr id="92" name="Group 91">
                      <a:extLst>
                        <a:ext uri="{FF2B5EF4-FFF2-40B4-BE49-F238E27FC236}">
                          <a16:creationId xmlns:a16="http://schemas.microsoft.com/office/drawing/2014/main" id="{AFC2FA4A-E919-4E0A-A901-CC88C668F6F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4071972" y="4736284"/>
                      <a:ext cx="264284" cy="291968"/>
                      <a:chOff x="2857535" y="3931421"/>
                      <a:chExt cx="264284" cy="291968"/>
                    </a:xfrm>
                  </p:grpSpPr>
                  <p:sp>
                    <p:nvSpPr>
                      <p:cNvPr id="102" name="Rectangle 101">
                        <a:extLst>
                          <a:ext uri="{FF2B5EF4-FFF2-40B4-BE49-F238E27FC236}">
                            <a16:creationId xmlns:a16="http://schemas.microsoft.com/office/drawing/2014/main" id="{353A307A-DEDA-4F0A-9B0C-FAFB64EDCCF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050382" y="3993356"/>
                        <a:ext cx="71437" cy="71437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dk1">
                          <a:shade val="50000"/>
                        </a:schemeClr>
                      </a:lnRef>
                      <a:fillRef idx="1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en-US"/>
                        </a:defPPr>
                        <a:lvl1pPr marL="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ctr"/>
                        <a:endParaRPr lang="en-US" sz="1600"/>
                      </a:p>
                    </p:txBody>
                  </p:sp>
                  <p:sp>
                    <p:nvSpPr>
                      <p:cNvPr id="103" name="TextBox 57">
                        <a:extLst>
                          <a:ext uri="{FF2B5EF4-FFF2-40B4-BE49-F238E27FC236}">
                            <a16:creationId xmlns:a16="http://schemas.microsoft.com/office/drawing/2014/main" id="{F8308CC3-332A-4D57-816D-0CC98A26FEF0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2857535" y="3931421"/>
                        <a:ext cx="249114" cy="29196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>
                        <a:defPPr>
                          <a:defRPr lang="en-US"/>
                        </a:defPPr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ctr"/>
                        <a:r>
                          <a:rPr lang="en-US" sz="1600" b="1" dirty="0"/>
                          <a:t>8</a:t>
                        </a:r>
                      </a:p>
                    </p:txBody>
                  </p:sp>
                </p:grpSp>
                <p:grpSp>
                  <p:nvGrpSpPr>
                    <p:cNvPr id="93" name="Group 92">
                      <a:extLst>
                        <a:ext uri="{FF2B5EF4-FFF2-40B4-BE49-F238E27FC236}">
                          <a16:creationId xmlns:a16="http://schemas.microsoft.com/office/drawing/2014/main" id="{D68BA59C-C766-4E5D-8E33-467224750F5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650416" y="6045666"/>
                      <a:ext cx="338972" cy="291969"/>
                      <a:chOff x="2840548" y="3798560"/>
                      <a:chExt cx="338972" cy="291969"/>
                    </a:xfrm>
                  </p:grpSpPr>
                  <p:sp>
                    <p:nvSpPr>
                      <p:cNvPr id="100" name="TextBox 54">
                        <a:extLst>
                          <a:ext uri="{FF2B5EF4-FFF2-40B4-BE49-F238E27FC236}">
                            <a16:creationId xmlns:a16="http://schemas.microsoft.com/office/drawing/2014/main" id="{E47A1F13-A3DE-446F-870F-B46C07518029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2840548" y="3798560"/>
                        <a:ext cx="338972" cy="29196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>
                        <a:defPPr>
                          <a:defRPr lang="en-US"/>
                        </a:defPPr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ctr"/>
                        <a:r>
                          <a:rPr lang="en-US" sz="1600" b="1" dirty="0"/>
                          <a:t>20</a:t>
                        </a:r>
                      </a:p>
                    </p:txBody>
                  </p:sp>
                  <p:sp>
                    <p:nvSpPr>
                      <p:cNvPr id="101" name="Rectangle 100">
                        <a:extLst>
                          <a:ext uri="{FF2B5EF4-FFF2-40B4-BE49-F238E27FC236}">
                            <a16:creationId xmlns:a16="http://schemas.microsoft.com/office/drawing/2014/main" id="{778FB73D-19B8-4548-A2DC-39C39BC60E4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050382" y="3993355"/>
                        <a:ext cx="71437" cy="71437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dk1">
                          <a:shade val="50000"/>
                        </a:schemeClr>
                      </a:lnRef>
                      <a:fillRef idx="1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en-US"/>
                        </a:defPPr>
                        <a:lvl1pPr marL="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ctr"/>
                        <a:endParaRPr lang="en-US" sz="1600"/>
                      </a:p>
                    </p:txBody>
                  </p:sp>
                </p:grpSp>
                <p:grpSp>
                  <p:nvGrpSpPr>
                    <p:cNvPr id="94" name="Group 93">
                      <a:extLst>
                        <a:ext uri="{FF2B5EF4-FFF2-40B4-BE49-F238E27FC236}">
                          <a16:creationId xmlns:a16="http://schemas.microsoft.com/office/drawing/2014/main" id="{738A72FF-AADE-4D73-AF03-C7F852122B8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200101" y="6014959"/>
                      <a:ext cx="338972" cy="291968"/>
                      <a:chOff x="2952333" y="3785307"/>
                      <a:chExt cx="338972" cy="291968"/>
                    </a:xfrm>
                  </p:grpSpPr>
                  <p:sp>
                    <p:nvSpPr>
                      <p:cNvPr id="98" name="Rectangle 97">
                        <a:extLst>
                          <a:ext uri="{FF2B5EF4-FFF2-40B4-BE49-F238E27FC236}">
                            <a16:creationId xmlns:a16="http://schemas.microsoft.com/office/drawing/2014/main" id="{6A371143-EE6C-4856-B4AB-3624B8703FA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050382" y="3993356"/>
                        <a:ext cx="71437" cy="71437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dk1">
                          <a:shade val="50000"/>
                        </a:schemeClr>
                      </a:lnRef>
                      <a:fillRef idx="1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en-US"/>
                        </a:defPPr>
                        <a:lvl1pPr marL="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ctr"/>
                        <a:endParaRPr lang="en-US" sz="1600"/>
                      </a:p>
                    </p:txBody>
                  </p:sp>
                  <p:sp>
                    <p:nvSpPr>
                      <p:cNvPr id="99" name="TextBox 53">
                        <a:extLst>
                          <a:ext uri="{FF2B5EF4-FFF2-40B4-BE49-F238E27FC236}">
                            <a16:creationId xmlns:a16="http://schemas.microsoft.com/office/drawing/2014/main" id="{4CAFBE78-DE0B-4399-8B5D-341A9D116675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2952333" y="3785307"/>
                        <a:ext cx="338972" cy="29196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>
                        <a:defPPr>
                          <a:defRPr lang="en-US"/>
                        </a:defPPr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ctr"/>
                        <a:r>
                          <a:rPr lang="en-US" sz="1600" b="1" dirty="0"/>
                          <a:t>30</a:t>
                        </a:r>
                      </a:p>
                    </p:txBody>
                  </p:sp>
                </p:grpSp>
                <p:grpSp>
                  <p:nvGrpSpPr>
                    <p:cNvPr id="95" name="Group 94">
                      <a:extLst>
                        <a:ext uri="{FF2B5EF4-FFF2-40B4-BE49-F238E27FC236}">
                          <a16:creationId xmlns:a16="http://schemas.microsoft.com/office/drawing/2014/main" id="{13AA43BC-E21F-410D-839D-0EAB8889C0B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887109" y="4703602"/>
                      <a:ext cx="338972" cy="291968"/>
                      <a:chOff x="3023248" y="3934458"/>
                      <a:chExt cx="338972" cy="291968"/>
                    </a:xfrm>
                  </p:grpSpPr>
                  <p:sp>
                    <p:nvSpPr>
                      <p:cNvPr id="96" name="Rectangle 95">
                        <a:extLst>
                          <a:ext uri="{FF2B5EF4-FFF2-40B4-BE49-F238E27FC236}">
                            <a16:creationId xmlns:a16="http://schemas.microsoft.com/office/drawing/2014/main" id="{36F87AA6-3511-4291-B971-FB99339AF2E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050382" y="3993356"/>
                        <a:ext cx="71437" cy="71437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dk1">
                          <a:shade val="50000"/>
                        </a:schemeClr>
                      </a:lnRef>
                      <a:fillRef idx="1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en-US"/>
                        </a:defPPr>
                        <a:lvl1pPr marL="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ctr"/>
                        <a:endParaRPr lang="en-US" sz="1600"/>
                      </a:p>
                    </p:txBody>
                  </p:sp>
                  <p:sp>
                    <p:nvSpPr>
                      <p:cNvPr id="97" name="TextBox 51">
                        <a:extLst>
                          <a:ext uri="{FF2B5EF4-FFF2-40B4-BE49-F238E27FC236}">
                            <a16:creationId xmlns:a16="http://schemas.microsoft.com/office/drawing/2014/main" id="{8FDFDAD1-C923-4516-B507-FF3226DA4120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023248" y="3934458"/>
                        <a:ext cx="338972" cy="29196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>
                        <a:defPPr>
                          <a:defRPr lang="en-US"/>
                        </a:defPPr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ctr"/>
                        <a:r>
                          <a:rPr lang="en-US" sz="1600" b="1" dirty="0"/>
                          <a:t>40</a:t>
                        </a:r>
                      </a:p>
                    </p:txBody>
                  </p:sp>
                </p:grpSp>
              </p:grpSp>
              <p:sp>
                <p:nvSpPr>
                  <p:cNvPr id="36" name="TextBox 17">
                    <a:extLst>
                      <a:ext uri="{FF2B5EF4-FFF2-40B4-BE49-F238E27FC236}">
                        <a16:creationId xmlns:a16="http://schemas.microsoft.com/office/drawing/2014/main" id="{B26BFF4B-9990-42E4-AF03-61C6CB850881}"/>
                      </a:ext>
                    </a:extLst>
                  </p:cNvPr>
                  <p:cNvSpPr txBox="1"/>
                  <p:nvPr/>
                </p:nvSpPr>
                <p:spPr>
                  <a:xfrm>
                    <a:off x="6264357" y="5073723"/>
                    <a:ext cx="338971" cy="29196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n-US" sz="1600" b="1" dirty="0"/>
                      <a:t>22</a:t>
                    </a:r>
                  </a:p>
                </p:txBody>
              </p:sp>
              <p:sp>
                <p:nvSpPr>
                  <p:cNvPr id="37" name="Rectangle 36">
                    <a:extLst>
                      <a:ext uri="{FF2B5EF4-FFF2-40B4-BE49-F238E27FC236}">
                        <a16:creationId xmlns:a16="http://schemas.microsoft.com/office/drawing/2014/main" id="{502EC6D2-4197-4805-9D41-16FF922FDABB}"/>
                      </a:ext>
                    </a:extLst>
                  </p:cNvPr>
                  <p:cNvSpPr/>
                  <p:nvPr/>
                </p:nvSpPr>
                <p:spPr>
                  <a:xfrm>
                    <a:off x="6480341" y="5267650"/>
                    <a:ext cx="71437" cy="71437"/>
                  </a:xfrm>
                  <a:prstGeom prst="rect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600"/>
                  </a:p>
                </p:txBody>
              </p:sp>
              <p:sp>
                <p:nvSpPr>
                  <p:cNvPr id="38" name="TextBox 19">
                    <a:extLst>
                      <a:ext uri="{FF2B5EF4-FFF2-40B4-BE49-F238E27FC236}">
                        <a16:creationId xmlns:a16="http://schemas.microsoft.com/office/drawing/2014/main" id="{B1BE6BCD-C116-406C-9C5B-DAF7369454D4}"/>
                      </a:ext>
                    </a:extLst>
                  </p:cNvPr>
                  <p:cNvSpPr txBox="1"/>
                  <p:nvPr/>
                </p:nvSpPr>
                <p:spPr>
                  <a:xfrm>
                    <a:off x="5791724" y="5189587"/>
                    <a:ext cx="338971" cy="29196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n-US" sz="1600" b="1" dirty="0"/>
                      <a:t>26</a:t>
                    </a:r>
                  </a:p>
                </p:txBody>
              </p:sp>
              <p:sp>
                <p:nvSpPr>
                  <p:cNvPr id="39" name="Rectangle 38">
                    <a:extLst>
                      <a:ext uri="{FF2B5EF4-FFF2-40B4-BE49-F238E27FC236}">
                        <a16:creationId xmlns:a16="http://schemas.microsoft.com/office/drawing/2014/main" id="{F6105430-D444-4128-9905-83A6E86B1722}"/>
                      </a:ext>
                    </a:extLst>
                  </p:cNvPr>
                  <p:cNvSpPr/>
                  <p:nvPr/>
                </p:nvSpPr>
                <p:spPr>
                  <a:xfrm>
                    <a:off x="5917608" y="5391432"/>
                    <a:ext cx="71437" cy="71437"/>
                  </a:xfrm>
                  <a:prstGeom prst="rect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600"/>
                  </a:p>
                </p:txBody>
              </p:sp>
              <p:sp>
                <p:nvSpPr>
                  <p:cNvPr id="40" name="TextBox 21">
                    <a:extLst>
                      <a:ext uri="{FF2B5EF4-FFF2-40B4-BE49-F238E27FC236}">
                        <a16:creationId xmlns:a16="http://schemas.microsoft.com/office/drawing/2014/main" id="{3B27C0EE-061F-45B6-A5CD-563ADD893A22}"/>
                      </a:ext>
                    </a:extLst>
                  </p:cNvPr>
                  <p:cNvSpPr txBox="1"/>
                  <p:nvPr/>
                </p:nvSpPr>
                <p:spPr>
                  <a:xfrm>
                    <a:off x="5493193" y="5158946"/>
                    <a:ext cx="338971" cy="29196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n-US" sz="1600" b="1" dirty="0"/>
                      <a:t>28</a:t>
                    </a:r>
                  </a:p>
                </p:txBody>
              </p:sp>
              <p:sp>
                <p:nvSpPr>
                  <p:cNvPr id="41" name="Rectangle 40">
                    <a:extLst>
                      <a:ext uri="{FF2B5EF4-FFF2-40B4-BE49-F238E27FC236}">
                        <a16:creationId xmlns:a16="http://schemas.microsoft.com/office/drawing/2014/main" id="{84D34E20-1C7A-45F7-AF91-B0D8376EEF43}"/>
                      </a:ext>
                    </a:extLst>
                  </p:cNvPr>
                  <p:cNvSpPr/>
                  <p:nvPr/>
                </p:nvSpPr>
                <p:spPr>
                  <a:xfrm>
                    <a:off x="5608019" y="5359691"/>
                    <a:ext cx="71437" cy="71437"/>
                  </a:xfrm>
                  <a:prstGeom prst="rect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600"/>
                  </a:p>
                </p:txBody>
              </p:sp>
              <p:sp>
                <p:nvSpPr>
                  <p:cNvPr id="42" name="TextBox 23">
                    <a:extLst>
                      <a:ext uri="{FF2B5EF4-FFF2-40B4-BE49-F238E27FC236}">
                        <a16:creationId xmlns:a16="http://schemas.microsoft.com/office/drawing/2014/main" id="{31C7ECAD-817B-4DC3-941E-1C33661F26CB}"/>
                      </a:ext>
                    </a:extLst>
                  </p:cNvPr>
                  <p:cNvSpPr txBox="1"/>
                  <p:nvPr/>
                </p:nvSpPr>
                <p:spPr>
                  <a:xfrm>
                    <a:off x="6905766" y="3993509"/>
                    <a:ext cx="338971" cy="29196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n-US" sz="1600" b="1" dirty="0"/>
                      <a:t>10</a:t>
                    </a:r>
                  </a:p>
                </p:txBody>
              </p:sp>
              <p:sp>
                <p:nvSpPr>
                  <p:cNvPr id="43" name="Rectangle 42">
                    <a:extLst>
                      <a:ext uri="{FF2B5EF4-FFF2-40B4-BE49-F238E27FC236}">
                        <a16:creationId xmlns:a16="http://schemas.microsoft.com/office/drawing/2014/main" id="{82D100F4-F0C6-4BFF-9ADD-C794B4B73B98}"/>
                      </a:ext>
                    </a:extLst>
                  </p:cNvPr>
                  <p:cNvSpPr/>
                  <p:nvPr/>
                </p:nvSpPr>
                <p:spPr>
                  <a:xfrm>
                    <a:off x="7165076" y="4115156"/>
                    <a:ext cx="71437" cy="71437"/>
                  </a:xfrm>
                  <a:prstGeom prst="rect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600"/>
                  </a:p>
                </p:txBody>
              </p:sp>
              <p:sp>
                <p:nvSpPr>
                  <p:cNvPr id="44" name="TextBox 25">
                    <a:extLst>
                      <a:ext uri="{FF2B5EF4-FFF2-40B4-BE49-F238E27FC236}">
                        <a16:creationId xmlns:a16="http://schemas.microsoft.com/office/drawing/2014/main" id="{93BC5B9F-D75E-431E-A951-DDA994B8382E}"/>
                      </a:ext>
                    </a:extLst>
                  </p:cNvPr>
                  <p:cNvSpPr txBox="1"/>
                  <p:nvPr/>
                </p:nvSpPr>
                <p:spPr>
                  <a:xfrm>
                    <a:off x="6793825" y="4568985"/>
                    <a:ext cx="338971" cy="29196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n-US" sz="1600" b="1" dirty="0"/>
                      <a:t>15</a:t>
                    </a:r>
                  </a:p>
                </p:txBody>
              </p:sp>
              <p:sp>
                <p:nvSpPr>
                  <p:cNvPr id="46" name="Rectangle 45">
                    <a:extLst>
                      <a:ext uri="{FF2B5EF4-FFF2-40B4-BE49-F238E27FC236}">
                        <a16:creationId xmlns:a16="http://schemas.microsoft.com/office/drawing/2014/main" id="{3C3A858C-A719-426C-A6BD-DEE6EF538A42}"/>
                      </a:ext>
                    </a:extLst>
                  </p:cNvPr>
                  <p:cNvSpPr/>
                  <p:nvPr/>
                </p:nvSpPr>
                <p:spPr>
                  <a:xfrm>
                    <a:off x="7026761" y="4756763"/>
                    <a:ext cx="71437" cy="71437"/>
                  </a:xfrm>
                  <a:prstGeom prst="rect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600"/>
                  </a:p>
                </p:txBody>
              </p:sp>
              <p:sp>
                <p:nvSpPr>
                  <p:cNvPr id="47" name="TextBox 27">
                    <a:extLst>
                      <a:ext uri="{FF2B5EF4-FFF2-40B4-BE49-F238E27FC236}">
                        <a16:creationId xmlns:a16="http://schemas.microsoft.com/office/drawing/2014/main" id="{0444CAE4-3FAA-4E3C-B0E9-D8FB650E6C9F}"/>
                      </a:ext>
                    </a:extLst>
                  </p:cNvPr>
                  <p:cNvSpPr txBox="1"/>
                  <p:nvPr/>
                </p:nvSpPr>
                <p:spPr>
                  <a:xfrm>
                    <a:off x="6871877" y="4336493"/>
                    <a:ext cx="338971" cy="29196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n-US" sz="1600" b="1" dirty="0"/>
                      <a:t>12</a:t>
                    </a:r>
                  </a:p>
                </p:txBody>
              </p:sp>
              <p:sp>
                <p:nvSpPr>
                  <p:cNvPr id="48" name="Rectangle 47">
                    <a:extLst>
                      <a:ext uri="{FF2B5EF4-FFF2-40B4-BE49-F238E27FC236}">
                        <a16:creationId xmlns:a16="http://schemas.microsoft.com/office/drawing/2014/main" id="{0F281190-8CF5-418E-A45D-FABA91469304}"/>
                      </a:ext>
                    </a:extLst>
                  </p:cNvPr>
                  <p:cNvSpPr/>
                  <p:nvPr/>
                </p:nvSpPr>
                <p:spPr>
                  <a:xfrm>
                    <a:off x="7138729" y="4502847"/>
                    <a:ext cx="71437" cy="71437"/>
                  </a:xfrm>
                  <a:prstGeom prst="rect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600"/>
                  </a:p>
                </p:txBody>
              </p:sp>
              <p:sp>
                <p:nvSpPr>
                  <p:cNvPr id="49" name="TextBox 29">
                    <a:extLst>
                      <a:ext uri="{FF2B5EF4-FFF2-40B4-BE49-F238E27FC236}">
                        <a16:creationId xmlns:a16="http://schemas.microsoft.com/office/drawing/2014/main" id="{007ECA51-8E01-4446-9892-1189AE42F3A1}"/>
                      </a:ext>
                    </a:extLst>
                  </p:cNvPr>
                  <p:cNvSpPr txBox="1"/>
                  <p:nvPr/>
                </p:nvSpPr>
                <p:spPr>
                  <a:xfrm>
                    <a:off x="6035988" y="5158946"/>
                    <a:ext cx="338971" cy="29196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n-US" sz="1600" b="1" dirty="0"/>
                      <a:t>25</a:t>
                    </a:r>
                  </a:p>
                </p:txBody>
              </p:sp>
              <p:sp>
                <p:nvSpPr>
                  <p:cNvPr id="52" name="Rectangle 51">
                    <a:extLst>
                      <a:ext uri="{FF2B5EF4-FFF2-40B4-BE49-F238E27FC236}">
                        <a16:creationId xmlns:a16="http://schemas.microsoft.com/office/drawing/2014/main" id="{DFAA7A62-1561-414D-9CF5-A16640482462}"/>
                      </a:ext>
                    </a:extLst>
                  </p:cNvPr>
                  <p:cNvSpPr/>
                  <p:nvPr/>
                </p:nvSpPr>
                <p:spPr>
                  <a:xfrm>
                    <a:off x="6201142" y="5355005"/>
                    <a:ext cx="71437" cy="71437"/>
                  </a:xfrm>
                  <a:prstGeom prst="rect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600"/>
                  </a:p>
                </p:txBody>
              </p:sp>
              <p:sp>
                <p:nvSpPr>
                  <p:cNvPr id="53" name="TextBox 31">
                    <a:extLst>
                      <a:ext uri="{FF2B5EF4-FFF2-40B4-BE49-F238E27FC236}">
                        <a16:creationId xmlns:a16="http://schemas.microsoft.com/office/drawing/2014/main" id="{E5627D23-2C28-4830-8D67-4B847B491054}"/>
                      </a:ext>
                    </a:extLst>
                  </p:cNvPr>
                  <p:cNvSpPr txBox="1"/>
                  <p:nvPr/>
                </p:nvSpPr>
                <p:spPr>
                  <a:xfrm>
                    <a:off x="6639550" y="4773664"/>
                    <a:ext cx="338971" cy="29196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n-US" sz="1600" b="1" dirty="0"/>
                      <a:t>18</a:t>
                    </a:r>
                  </a:p>
                </p:txBody>
              </p:sp>
              <p:sp>
                <p:nvSpPr>
                  <p:cNvPr id="54" name="Rectangle 53">
                    <a:extLst>
                      <a:ext uri="{FF2B5EF4-FFF2-40B4-BE49-F238E27FC236}">
                        <a16:creationId xmlns:a16="http://schemas.microsoft.com/office/drawing/2014/main" id="{AD901CFC-124D-4A18-AA9B-3406D7ABFAB8}"/>
                      </a:ext>
                    </a:extLst>
                  </p:cNvPr>
                  <p:cNvSpPr/>
                  <p:nvPr/>
                </p:nvSpPr>
                <p:spPr>
                  <a:xfrm>
                    <a:off x="6883783" y="4957855"/>
                    <a:ext cx="71437" cy="71437"/>
                  </a:xfrm>
                  <a:prstGeom prst="rect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600"/>
                  </a:p>
                </p:txBody>
              </p:sp>
              <p:grpSp>
                <p:nvGrpSpPr>
                  <p:cNvPr id="61" name="Group 60">
                    <a:extLst>
                      <a:ext uri="{FF2B5EF4-FFF2-40B4-BE49-F238E27FC236}">
                        <a16:creationId xmlns:a16="http://schemas.microsoft.com/office/drawing/2014/main" id="{A845E74F-D165-4D75-BAFD-FCB61B86C99A}"/>
                      </a:ext>
                    </a:extLst>
                  </p:cNvPr>
                  <p:cNvGrpSpPr/>
                  <p:nvPr/>
                </p:nvGrpSpPr>
                <p:grpSpPr>
                  <a:xfrm>
                    <a:off x="4713478" y="4306941"/>
                    <a:ext cx="107397" cy="299635"/>
                    <a:chOff x="4700734" y="4279322"/>
                    <a:chExt cx="107397" cy="299635"/>
                  </a:xfrm>
                </p:grpSpPr>
                <p:sp>
                  <p:nvSpPr>
                    <p:cNvPr id="82" name="Oval 81">
                      <a:extLst>
                        <a:ext uri="{FF2B5EF4-FFF2-40B4-BE49-F238E27FC236}">
                          <a16:creationId xmlns:a16="http://schemas.microsoft.com/office/drawing/2014/main" id="{DDB0AB02-76B2-4B54-885E-638F2683928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00734" y="4279322"/>
                      <a:ext cx="45719" cy="45719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sz="1600"/>
                    </a:p>
                  </p:txBody>
                </p:sp>
                <p:sp>
                  <p:nvSpPr>
                    <p:cNvPr id="87" name="Oval 86">
                      <a:extLst>
                        <a:ext uri="{FF2B5EF4-FFF2-40B4-BE49-F238E27FC236}">
                          <a16:creationId xmlns:a16="http://schemas.microsoft.com/office/drawing/2014/main" id="{89E10222-7C07-4CA3-BADE-A117B7DA30D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23360" y="4403182"/>
                      <a:ext cx="45719" cy="45719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sz="1600"/>
                    </a:p>
                  </p:txBody>
                </p:sp>
                <p:sp>
                  <p:nvSpPr>
                    <p:cNvPr id="88" name="Oval 87">
                      <a:extLst>
                        <a:ext uri="{FF2B5EF4-FFF2-40B4-BE49-F238E27FC236}">
                          <a16:creationId xmlns:a16="http://schemas.microsoft.com/office/drawing/2014/main" id="{2046F286-FAA7-44D9-AA55-DB64BD38E6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62412" y="4533238"/>
                      <a:ext cx="45719" cy="45719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sz="1600"/>
                    </a:p>
                  </p:txBody>
                </p:sp>
              </p:grpSp>
              <p:grpSp>
                <p:nvGrpSpPr>
                  <p:cNvPr id="67" name="Group 66">
                    <a:extLst>
                      <a:ext uri="{FF2B5EF4-FFF2-40B4-BE49-F238E27FC236}">
                        <a16:creationId xmlns:a16="http://schemas.microsoft.com/office/drawing/2014/main" id="{EC487E12-03A0-4B6F-8018-B18CACDBE6E7}"/>
                      </a:ext>
                    </a:extLst>
                  </p:cNvPr>
                  <p:cNvGrpSpPr/>
                  <p:nvPr/>
                </p:nvGrpSpPr>
                <p:grpSpPr>
                  <a:xfrm rot="8353815">
                    <a:off x="6573588" y="3023131"/>
                    <a:ext cx="107397" cy="299635"/>
                    <a:chOff x="4700734" y="4279322"/>
                    <a:chExt cx="107397" cy="299635"/>
                  </a:xfrm>
                </p:grpSpPr>
                <p:sp>
                  <p:nvSpPr>
                    <p:cNvPr id="79" name="Oval 78">
                      <a:extLst>
                        <a:ext uri="{FF2B5EF4-FFF2-40B4-BE49-F238E27FC236}">
                          <a16:creationId xmlns:a16="http://schemas.microsoft.com/office/drawing/2014/main" id="{B7E68153-3237-4118-8262-04EB48262D0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00734" y="4279322"/>
                      <a:ext cx="45719" cy="45719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sz="1600"/>
                    </a:p>
                  </p:txBody>
                </p:sp>
                <p:sp>
                  <p:nvSpPr>
                    <p:cNvPr id="80" name="Oval 79">
                      <a:extLst>
                        <a:ext uri="{FF2B5EF4-FFF2-40B4-BE49-F238E27FC236}">
                          <a16:creationId xmlns:a16="http://schemas.microsoft.com/office/drawing/2014/main" id="{72FBF43E-0979-484E-BF08-4C40D35861F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23360" y="4403182"/>
                      <a:ext cx="45719" cy="45719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sz="1600"/>
                    </a:p>
                  </p:txBody>
                </p:sp>
                <p:sp>
                  <p:nvSpPr>
                    <p:cNvPr id="81" name="Oval 80">
                      <a:extLst>
                        <a:ext uri="{FF2B5EF4-FFF2-40B4-BE49-F238E27FC236}">
                          <a16:creationId xmlns:a16="http://schemas.microsoft.com/office/drawing/2014/main" id="{DE7F0D67-09E2-4742-BC68-D1DC795719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62412" y="4533238"/>
                      <a:ext cx="45719" cy="45719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sz="1600"/>
                    </a:p>
                  </p:txBody>
                </p:sp>
              </p:grpSp>
              <p:grpSp>
                <p:nvGrpSpPr>
                  <p:cNvPr id="70" name="Group 69">
                    <a:extLst>
                      <a:ext uri="{FF2B5EF4-FFF2-40B4-BE49-F238E27FC236}">
                        <a16:creationId xmlns:a16="http://schemas.microsoft.com/office/drawing/2014/main" id="{C2007E59-4DFD-49AF-B930-65E1AFC4AA23}"/>
                      </a:ext>
                    </a:extLst>
                  </p:cNvPr>
                  <p:cNvGrpSpPr/>
                  <p:nvPr/>
                </p:nvGrpSpPr>
                <p:grpSpPr>
                  <a:xfrm rot="4346139">
                    <a:off x="5261950" y="2987873"/>
                    <a:ext cx="107397" cy="299635"/>
                    <a:chOff x="4700734" y="4279322"/>
                    <a:chExt cx="107397" cy="299635"/>
                  </a:xfrm>
                </p:grpSpPr>
                <p:sp>
                  <p:nvSpPr>
                    <p:cNvPr id="71" name="Oval 70">
                      <a:extLst>
                        <a:ext uri="{FF2B5EF4-FFF2-40B4-BE49-F238E27FC236}">
                          <a16:creationId xmlns:a16="http://schemas.microsoft.com/office/drawing/2014/main" id="{7FF6021D-5335-4A3B-ABBD-E26D3F0D73A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00734" y="4279322"/>
                      <a:ext cx="45719" cy="45719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sz="1600"/>
                    </a:p>
                  </p:txBody>
                </p:sp>
                <p:sp>
                  <p:nvSpPr>
                    <p:cNvPr id="72" name="Oval 71">
                      <a:extLst>
                        <a:ext uri="{FF2B5EF4-FFF2-40B4-BE49-F238E27FC236}">
                          <a16:creationId xmlns:a16="http://schemas.microsoft.com/office/drawing/2014/main" id="{DDD96E64-A4A8-4FA3-B182-269912481FA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23360" y="4403182"/>
                      <a:ext cx="45719" cy="45719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sz="1600"/>
                    </a:p>
                  </p:txBody>
                </p:sp>
                <p:sp>
                  <p:nvSpPr>
                    <p:cNvPr id="77" name="Oval 76">
                      <a:extLst>
                        <a:ext uri="{FF2B5EF4-FFF2-40B4-BE49-F238E27FC236}">
                          <a16:creationId xmlns:a16="http://schemas.microsoft.com/office/drawing/2014/main" id="{586AABEB-4472-4BF3-AAED-A5481F44B51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62412" y="4533238"/>
                      <a:ext cx="45719" cy="45719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sz="1600"/>
                    </a:p>
                  </p:txBody>
                </p:sp>
              </p:grpSp>
            </p:grpSp>
          </p:grpSp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AFEFAF3D-466D-4FF2-B976-6F20F1DA42FC}"/>
                  </a:ext>
                </a:extLst>
              </p:cNvPr>
              <p:cNvSpPr/>
              <p:nvPr/>
            </p:nvSpPr>
            <p:spPr>
              <a:xfrm>
                <a:off x="9148936" y="3167173"/>
                <a:ext cx="1129803" cy="1129803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5715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(2a+1)</a:t>
                </a:r>
              </a:p>
            </p:txBody>
          </p:sp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2D52775-1F9D-45E6-B93C-D1837CFFC2D0}"/>
                </a:ext>
              </a:extLst>
            </p:cNvPr>
            <p:cNvSpPr txBox="1"/>
            <p:nvPr/>
          </p:nvSpPr>
          <p:spPr>
            <a:xfrm>
              <a:off x="8024393" y="5135446"/>
              <a:ext cx="4431879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# Service Fabric [EuroSys 2018]</a:t>
              </a:r>
            </a:p>
            <a:p>
              <a:r>
                <a:rPr lang="en-US" b="1" dirty="0"/>
                <a:t># Decouples:</a:t>
              </a:r>
              <a:br>
                <a:rPr lang="en-US" dirty="0"/>
              </a:br>
              <a:r>
                <a:rPr lang="en-US" dirty="0"/>
                <a:t>	</a:t>
              </a:r>
              <a:r>
                <a:rPr lang="en-US" dirty="0" err="1"/>
                <a:t>i</a:t>
              </a:r>
              <a:r>
                <a:rPr lang="en-US" dirty="0"/>
                <a:t>) Failure Detection and</a:t>
              </a:r>
            </a:p>
            <a:p>
              <a:r>
                <a:rPr lang="en-US" dirty="0"/>
                <a:t>	ii) Failure Decision</a:t>
              </a:r>
            </a:p>
            <a:p>
              <a:r>
                <a:rPr lang="en-US" b="1" dirty="0"/>
                <a:t># Relies on a group of central arbitrator nodes (the green circle)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4A0E853C-98A9-4D04-83EC-09F09BA9035D}"/>
              </a:ext>
            </a:extLst>
          </p:cNvPr>
          <p:cNvSpPr/>
          <p:nvPr/>
        </p:nvSpPr>
        <p:spPr>
          <a:xfrm>
            <a:off x="305084" y="1220837"/>
            <a:ext cx="117331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Weakly Consistent (WC) </a:t>
            </a:r>
            <a:r>
              <a:rPr lang="en-US" sz="2400" b="1" dirty="0"/>
              <a:t>:</a:t>
            </a:r>
            <a:r>
              <a:rPr lang="en-US" sz="2400" dirty="0"/>
              <a:t> SWIM, Ring-based heart beating, Gossip-style heart beating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>
                <a:solidFill>
                  <a:schemeClr val="accent6"/>
                </a:solidFill>
              </a:rPr>
              <a:t>Strongly Consistent (SC)</a:t>
            </a:r>
            <a:r>
              <a:rPr lang="en-US" sz="2400" dirty="0"/>
              <a:t> </a:t>
            </a:r>
            <a:r>
              <a:rPr lang="en-US" sz="2400" b="1" dirty="0"/>
              <a:t>:</a:t>
            </a:r>
            <a:r>
              <a:rPr lang="en-US" sz="2400" dirty="0"/>
              <a:t> Virtual Synchrony / View Synchrony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514F3C7-985D-4B04-B2CE-107A7181E23A}"/>
              </a:ext>
            </a:extLst>
          </p:cNvPr>
          <p:cNvGrpSpPr/>
          <p:nvPr/>
        </p:nvGrpSpPr>
        <p:grpSpPr>
          <a:xfrm>
            <a:off x="511109" y="3647872"/>
            <a:ext cx="5892832" cy="792354"/>
            <a:chOff x="531551" y="5084538"/>
            <a:chExt cx="5892832" cy="792354"/>
          </a:xfrm>
        </p:grpSpPr>
        <p:sp>
          <p:nvSpPr>
            <p:cNvPr id="160" name="Arrow: Right 159">
              <a:extLst>
                <a:ext uri="{FF2B5EF4-FFF2-40B4-BE49-F238E27FC236}">
                  <a16:creationId xmlns:a16="http://schemas.microsoft.com/office/drawing/2014/main" id="{50133047-7C2F-4F9E-99DC-1A3B16CCA085}"/>
                </a:ext>
              </a:extLst>
            </p:cNvPr>
            <p:cNvSpPr/>
            <p:nvPr/>
          </p:nvSpPr>
          <p:spPr>
            <a:xfrm>
              <a:off x="1901818" y="5500866"/>
              <a:ext cx="4522565" cy="335725"/>
            </a:xfrm>
            <a:prstGeom prst="rightArrow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97000">
                  <a:srgbClr val="0000FF"/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F24E3D03-CA8A-4E7E-90CB-13C2B786B226}"/>
                </a:ext>
              </a:extLst>
            </p:cNvPr>
            <p:cNvGrpSpPr/>
            <p:nvPr/>
          </p:nvGrpSpPr>
          <p:grpSpPr>
            <a:xfrm>
              <a:off x="531551" y="5084538"/>
              <a:ext cx="5892832" cy="792354"/>
              <a:chOff x="531551" y="5084538"/>
              <a:chExt cx="5892832" cy="792354"/>
            </a:xfrm>
          </p:grpSpPr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08430434-B497-4990-9667-B9AFDBC676B7}"/>
                  </a:ext>
                </a:extLst>
              </p:cNvPr>
              <p:cNvSpPr txBox="1"/>
              <p:nvPr/>
            </p:nvSpPr>
            <p:spPr>
              <a:xfrm>
                <a:off x="531551" y="5446127"/>
                <a:ext cx="131358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solidFill>
                      <a:srgbClr val="0000FF"/>
                    </a:solidFill>
                  </a:rPr>
                  <a:t>Scalability</a:t>
                </a:r>
              </a:p>
            </p:txBody>
          </p:sp>
          <p:grpSp>
            <p:nvGrpSpPr>
              <p:cNvPr id="107" name="Group 106">
                <a:extLst>
                  <a:ext uri="{FF2B5EF4-FFF2-40B4-BE49-F238E27FC236}">
                    <a16:creationId xmlns:a16="http://schemas.microsoft.com/office/drawing/2014/main" id="{357DDB4D-E5B3-4EA7-BE91-52C41D833023}"/>
                  </a:ext>
                </a:extLst>
              </p:cNvPr>
              <p:cNvGrpSpPr/>
              <p:nvPr/>
            </p:nvGrpSpPr>
            <p:grpSpPr>
              <a:xfrm>
                <a:off x="5498976" y="5084538"/>
                <a:ext cx="925407" cy="752053"/>
                <a:chOff x="8015454" y="1335607"/>
                <a:chExt cx="1024725" cy="832769"/>
              </a:xfrm>
            </p:grpSpPr>
            <p:cxnSp>
              <p:nvCxnSpPr>
                <p:cNvPr id="108" name="Straight Connector 107">
                  <a:extLst>
                    <a:ext uri="{FF2B5EF4-FFF2-40B4-BE49-F238E27FC236}">
                      <a16:creationId xmlns:a16="http://schemas.microsoft.com/office/drawing/2014/main" id="{92785502-2563-4338-95A7-D6B855BDCAA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517726" y="1738713"/>
                  <a:ext cx="0" cy="429663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9" name="TextBox 108">
                  <a:extLst>
                    <a:ext uri="{FF2B5EF4-FFF2-40B4-BE49-F238E27FC236}">
                      <a16:creationId xmlns:a16="http://schemas.microsoft.com/office/drawing/2014/main" id="{3EC2F63D-5628-4F23-92E0-9A4FBE927E01}"/>
                    </a:ext>
                  </a:extLst>
                </p:cNvPr>
                <p:cNvSpPr txBox="1"/>
                <p:nvPr/>
              </p:nvSpPr>
              <p:spPr>
                <a:xfrm>
                  <a:off x="8015454" y="1335607"/>
                  <a:ext cx="1024725" cy="408972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rgbClr val="0070C0"/>
                      </a:solidFill>
                    </a:rPr>
                    <a:t>WC</a:t>
                  </a:r>
                  <a:endParaRPr lang="en-US" b="1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3A793BE7-C1EB-47FC-AAC5-73583BEE92CA}"/>
                  </a:ext>
                </a:extLst>
              </p:cNvPr>
              <p:cNvGrpSpPr/>
              <p:nvPr/>
            </p:nvGrpSpPr>
            <p:grpSpPr>
              <a:xfrm>
                <a:off x="1882265" y="5126979"/>
                <a:ext cx="925407" cy="749913"/>
                <a:chOff x="11177545" y="343335"/>
                <a:chExt cx="842172" cy="682464"/>
              </a:xfrm>
            </p:grpSpPr>
            <p:cxnSp>
              <p:nvCxnSpPr>
                <p:cNvPr id="111" name="Straight Connector 110">
                  <a:extLst>
                    <a:ext uri="{FF2B5EF4-FFF2-40B4-BE49-F238E27FC236}">
                      <a16:creationId xmlns:a16="http://schemas.microsoft.com/office/drawing/2014/main" id="{BB9A8405-479E-460E-9E4F-B0EE00ADAFB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575284" y="679448"/>
                  <a:ext cx="0" cy="346351"/>
                </a:xfrm>
                <a:prstGeom prst="line">
                  <a:avLst/>
                </a:prstGeom>
                <a:ln w="38100">
                  <a:solidFill>
                    <a:schemeClr val="accent6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112" name="TextBox 111">
                  <a:extLst>
                    <a:ext uri="{FF2B5EF4-FFF2-40B4-BE49-F238E27FC236}">
                      <a16:creationId xmlns:a16="http://schemas.microsoft.com/office/drawing/2014/main" id="{2DD98E2E-2E38-4BAC-9DE3-7429A1D17935}"/>
                    </a:ext>
                  </a:extLst>
                </p:cNvPr>
                <p:cNvSpPr txBox="1"/>
                <p:nvPr/>
              </p:nvSpPr>
              <p:spPr>
                <a:xfrm>
                  <a:off x="11177545" y="343335"/>
                  <a:ext cx="842172" cy="336114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accent6"/>
                      </a:solidFill>
                    </a:rPr>
                    <a:t>SC</a:t>
                  </a:r>
                  <a:endParaRPr lang="en-US" b="1" dirty="0">
                    <a:solidFill>
                      <a:schemeClr val="accent6">
                        <a:lumMod val="75000"/>
                      </a:schemeClr>
                    </a:solidFill>
                  </a:endParaRPr>
                </a:p>
              </p:txBody>
            </p:sp>
          </p:grpSp>
        </p:grp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6D4F3F2-DAF7-4765-86AC-58B9CEE3A4AD}"/>
              </a:ext>
            </a:extLst>
          </p:cNvPr>
          <p:cNvGrpSpPr/>
          <p:nvPr/>
        </p:nvGrpSpPr>
        <p:grpSpPr>
          <a:xfrm>
            <a:off x="4115989" y="4432660"/>
            <a:ext cx="1819064" cy="868714"/>
            <a:chOff x="4133503" y="5867770"/>
            <a:chExt cx="1819064" cy="868714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E25E620-4B4D-483E-B75E-13A8A9358FCE}"/>
                </a:ext>
              </a:extLst>
            </p:cNvPr>
            <p:cNvSpPr/>
            <p:nvPr/>
          </p:nvSpPr>
          <p:spPr>
            <a:xfrm>
              <a:off x="4392199" y="6367152"/>
              <a:ext cx="14741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solidFill>
                    <a:srgbClr val="7030A0"/>
                  </a:solidFill>
                </a:rPr>
                <a:t>Service Fabric</a:t>
              </a:r>
            </a:p>
          </p:txBody>
        </p:sp>
        <p:sp>
          <p:nvSpPr>
            <p:cNvPr id="17" name="Right Brace 16">
              <a:extLst>
                <a:ext uri="{FF2B5EF4-FFF2-40B4-BE49-F238E27FC236}">
                  <a16:creationId xmlns:a16="http://schemas.microsoft.com/office/drawing/2014/main" id="{83C9B949-1FD9-4C2A-BEBF-FE73F7174E15}"/>
                </a:ext>
              </a:extLst>
            </p:cNvPr>
            <p:cNvSpPr/>
            <p:nvPr/>
          </p:nvSpPr>
          <p:spPr>
            <a:xfrm rot="5400000">
              <a:off x="4820546" y="5180727"/>
              <a:ext cx="444977" cy="1819064"/>
            </a:xfrm>
            <a:prstGeom prst="rightBrac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A3D3202-001F-4993-8ED7-81AD4746F977}"/>
              </a:ext>
            </a:extLst>
          </p:cNvPr>
          <p:cNvGrpSpPr/>
          <p:nvPr/>
        </p:nvGrpSpPr>
        <p:grpSpPr>
          <a:xfrm>
            <a:off x="341756" y="5568289"/>
            <a:ext cx="6275012" cy="886323"/>
            <a:chOff x="347654" y="3771604"/>
            <a:chExt cx="6275012" cy="886323"/>
          </a:xfrm>
        </p:grpSpPr>
        <p:sp>
          <p:nvSpPr>
            <p:cNvPr id="113" name="Arrow: Right 112">
              <a:extLst>
                <a:ext uri="{FF2B5EF4-FFF2-40B4-BE49-F238E27FC236}">
                  <a16:creationId xmlns:a16="http://schemas.microsoft.com/office/drawing/2014/main" id="{5856C772-FEBE-4A65-89B4-DE6C3EDD695B}"/>
                </a:ext>
              </a:extLst>
            </p:cNvPr>
            <p:cNvSpPr/>
            <p:nvPr/>
          </p:nvSpPr>
          <p:spPr>
            <a:xfrm>
              <a:off x="1884572" y="3954570"/>
              <a:ext cx="4522565" cy="335725"/>
            </a:xfrm>
            <a:prstGeom prst="rightArrow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97000">
                  <a:schemeClr val="accent6">
                    <a:lumMod val="75000"/>
                  </a:schemeClr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CC88A63-1210-412E-A425-D2E940C3A212}"/>
                </a:ext>
              </a:extLst>
            </p:cNvPr>
            <p:cNvSpPr/>
            <p:nvPr/>
          </p:nvSpPr>
          <p:spPr>
            <a:xfrm>
              <a:off x="347654" y="3771604"/>
              <a:ext cx="159050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chemeClr val="accent6">
                      <a:lumMod val="75000"/>
                    </a:schemeClr>
                  </a:solidFill>
                </a:rPr>
                <a:t>Time-Bounded</a:t>
              </a:r>
            </a:p>
            <a:p>
              <a:r>
                <a:rPr lang="en-US" b="1" dirty="0">
                  <a:solidFill>
                    <a:schemeClr val="accent6">
                      <a:lumMod val="75000"/>
                    </a:schemeClr>
                  </a:solidFill>
                </a:rPr>
                <a:t>Consistency</a:t>
              </a:r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2EFB5CEF-2901-4D6D-B5C4-C7DBACB2C514}"/>
                </a:ext>
              </a:extLst>
            </p:cNvPr>
            <p:cNvGrpSpPr/>
            <p:nvPr/>
          </p:nvGrpSpPr>
          <p:grpSpPr>
            <a:xfrm>
              <a:off x="5148480" y="3926223"/>
              <a:ext cx="1474186" cy="724858"/>
              <a:chOff x="5148480" y="3926223"/>
              <a:chExt cx="1474186" cy="724858"/>
            </a:xfrm>
          </p:grpSpPr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631425EA-5F33-4CED-8FAF-2BF9376AD7A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760466" y="3926223"/>
                <a:ext cx="0" cy="380581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8A2796F7-4245-45C2-8B91-8DFEF83D8F17}"/>
                  </a:ext>
                </a:extLst>
              </p:cNvPr>
              <p:cNvSpPr/>
              <p:nvPr/>
            </p:nvSpPr>
            <p:spPr>
              <a:xfrm>
                <a:off x="5148480" y="4281749"/>
                <a:ext cx="14741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7030A0"/>
                    </a:solidFill>
                  </a:rPr>
                  <a:t>Service Fabric</a:t>
                </a:r>
              </a:p>
            </p:txBody>
          </p: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587B6448-77A5-4F2E-A36F-8E4EAD71BB85}"/>
                </a:ext>
              </a:extLst>
            </p:cNvPr>
            <p:cNvGrpSpPr/>
            <p:nvPr/>
          </p:nvGrpSpPr>
          <p:grpSpPr>
            <a:xfrm>
              <a:off x="1508768" y="3955192"/>
              <a:ext cx="1474185" cy="702735"/>
              <a:chOff x="7654038" y="1581771"/>
              <a:chExt cx="1632400" cy="778158"/>
            </a:xfrm>
          </p:grpSpPr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F39AB233-B3BE-4D80-88F5-484E7A07108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520896" y="1581771"/>
                <a:ext cx="0" cy="42966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C64411D2-06E8-420F-BFD3-228538CD4BF7}"/>
                  </a:ext>
                </a:extLst>
              </p:cNvPr>
              <p:cNvSpPr txBox="1"/>
              <p:nvPr/>
            </p:nvSpPr>
            <p:spPr>
              <a:xfrm>
                <a:off x="7654038" y="1950957"/>
                <a:ext cx="1632400" cy="40897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accent1"/>
                    </a:solidFill>
                  </a:rPr>
                  <a:t>WC</a:t>
                </a:r>
                <a:r>
                  <a:rPr lang="en-US" b="1" dirty="0"/>
                  <a:t>,</a:t>
                </a:r>
                <a:r>
                  <a:rPr lang="en-US" b="1" dirty="0">
                    <a:solidFill>
                      <a:srgbClr val="0000FF"/>
                    </a:solidFill>
                  </a:rPr>
                  <a:t> </a:t>
                </a:r>
                <a:r>
                  <a:rPr lang="en-US" b="1" dirty="0">
                    <a:solidFill>
                      <a:schemeClr val="accent6"/>
                    </a:solidFill>
                  </a:rPr>
                  <a:t>SC</a:t>
                </a:r>
                <a:endParaRPr lang="en-US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86948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73CAD-09F1-4F47-8A52-C7CB3AFB4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51544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000099"/>
                </a:solidFill>
              </a:rPr>
              <a:t>Contributions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571C9-6188-4F23-903F-5FC12C565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0931"/>
            <a:ext cx="10515600" cy="4746032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Decentralize Service Fabric’s arbitrator group</a:t>
            </a:r>
          </a:p>
          <a:p>
            <a:pPr lvl="1"/>
            <a:r>
              <a:rPr lang="en-US" sz="3200" dirty="0"/>
              <a:t>Safe and Consistent Arbitrator Handoff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A coherent Node Join Protocol</a:t>
            </a:r>
          </a:p>
          <a:p>
            <a:endParaRPr lang="en-US" sz="3600" dirty="0"/>
          </a:p>
          <a:p>
            <a:r>
              <a:rPr lang="en-US" sz="3600" dirty="0"/>
              <a:t>Formal proof of correctness and time-bound of both approaches:</a:t>
            </a:r>
          </a:p>
          <a:p>
            <a:pPr lvl="1"/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Neither Original Service Fabric paper nor any of its white papers provide the formal proof or time-bound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7F76A-B7EB-4EFD-AA47-DC3ECB8CA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4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0D2B5BC-6BE3-473F-A9FA-29C51B924570}"/>
              </a:ext>
            </a:extLst>
          </p:cNvPr>
          <p:cNvCxnSpPr/>
          <p:nvPr/>
        </p:nvCxnSpPr>
        <p:spPr>
          <a:xfrm>
            <a:off x="838200" y="1060983"/>
            <a:ext cx="10515600" cy="0"/>
          </a:xfrm>
          <a:prstGeom prst="line">
            <a:avLst/>
          </a:prstGeom>
          <a:ln w="381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3471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73CAD-09F1-4F47-8A52-C7CB3AFB4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80" y="1"/>
            <a:ext cx="10515600" cy="1251544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000099"/>
                </a:solidFill>
              </a:rPr>
              <a:t>Service Fabric – Failure Detection: Leasing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7F76A-B7EB-4EFD-AA47-DC3ECB8CA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5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0D2B5BC-6BE3-473F-A9FA-29C51B924570}"/>
              </a:ext>
            </a:extLst>
          </p:cNvPr>
          <p:cNvCxnSpPr/>
          <p:nvPr/>
        </p:nvCxnSpPr>
        <p:spPr>
          <a:xfrm>
            <a:off x="57847" y="1060983"/>
            <a:ext cx="10515600" cy="0"/>
          </a:xfrm>
          <a:prstGeom prst="line">
            <a:avLst/>
          </a:prstGeom>
          <a:ln w="381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77CCD6CD-1E85-4F40-90BB-BA703B9A559D}"/>
              </a:ext>
            </a:extLst>
          </p:cNvPr>
          <p:cNvGrpSpPr/>
          <p:nvPr/>
        </p:nvGrpSpPr>
        <p:grpSpPr>
          <a:xfrm rot="16200000">
            <a:off x="3452495" y="302126"/>
            <a:ext cx="2583595" cy="6023872"/>
            <a:chOff x="4671479" y="949466"/>
            <a:chExt cx="1816351" cy="4464969"/>
          </a:xfrm>
        </p:grpSpPr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F3721B78-79D6-4229-AAE9-E74F2B01871B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5527368" y="4591271"/>
              <a:ext cx="0" cy="1646327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B5CBAD2B-00D5-41DE-9760-C9903EF8ADBE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5535558" y="105355"/>
              <a:ext cx="0" cy="1728158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7DFE0F2-059D-4C00-8F45-27BB94F6B200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5543565" y="2349487"/>
              <a:ext cx="1" cy="167643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D07CE29A-F7D2-4DB4-BA35-80C89737CDBF}"/>
                </a:ext>
              </a:extLst>
            </p:cNvPr>
            <p:cNvGrpSpPr/>
            <p:nvPr/>
          </p:nvGrpSpPr>
          <p:grpSpPr>
            <a:xfrm>
              <a:off x="6228178" y="949466"/>
              <a:ext cx="259652" cy="2226733"/>
              <a:chOff x="5886885" y="2685132"/>
              <a:chExt cx="259652" cy="2226733"/>
            </a:xfrm>
          </p:grpSpPr>
          <p:cxnSp>
            <p:nvCxnSpPr>
              <p:cNvPr id="48" name="Straight Arrow Connector 47">
                <a:extLst>
                  <a:ext uri="{FF2B5EF4-FFF2-40B4-BE49-F238E27FC236}">
                    <a16:creationId xmlns:a16="http://schemas.microsoft.com/office/drawing/2014/main" id="{D2740C6C-EBC0-430C-A8FF-A1A92A684B3F}"/>
                  </a:ext>
                </a:extLst>
              </p:cNvPr>
              <p:cNvCxnSpPr/>
              <p:nvPr/>
            </p:nvCxnSpPr>
            <p:spPr>
              <a:xfrm>
                <a:off x="5921569" y="2685132"/>
                <a:ext cx="0" cy="2226733"/>
              </a:xfrm>
              <a:prstGeom prst="straightConnector1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A5307800-9A43-45FE-94FF-4CD5CCAAEAB0}"/>
                  </a:ext>
                </a:extLst>
              </p:cNvPr>
              <p:cNvSpPr txBox="1"/>
              <p:nvPr/>
            </p:nvSpPr>
            <p:spPr>
              <a:xfrm rot="5400000">
                <a:off x="5891834" y="3636524"/>
                <a:ext cx="249753" cy="2596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dirty="0">
                    <a:solidFill>
                      <a:schemeClr val="accent6">
                        <a:lumMod val="75000"/>
                      </a:schemeClr>
                    </a:solidFill>
                  </a:rPr>
                  <a:t>T</a:t>
                </a:r>
                <a:r>
                  <a:rPr lang="en-US" b="1" baseline="-25000" dirty="0">
                    <a:solidFill>
                      <a:schemeClr val="accent6">
                        <a:lumMod val="75000"/>
                      </a:schemeClr>
                    </a:solidFill>
                  </a:rPr>
                  <a:t>l</a:t>
                </a:r>
              </a:p>
            </p:txBody>
          </p:sp>
        </p:grp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34F86A30-0770-4396-9155-27755D6BAB6A}"/>
              </a:ext>
            </a:extLst>
          </p:cNvPr>
          <p:cNvGrpSpPr/>
          <p:nvPr/>
        </p:nvGrpSpPr>
        <p:grpSpPr>
          <a:xfrm>
            <a:off x="1675576" y="2270095"/>
            <a:ext cx="1622025" cy="2064858"/>
            <a:chOff x="1675576" y="2766807"/>
            <a:chExt cx="1622025" cy="2064858"/>
          </a:xfrm>
        </p:grpSpPr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7E9C480F-2496-4DB2-90EA-FA581E054A1D}"/>
                </a:ext>
              </a:extLst>
            </p:cNvPr>
            <p:cNvGrpSpPr/>
            <p:nvPr/>
          </p:nvGrpSpPr>
          <p:grpSpPr>
            <a:xfrm>
              <a:off x="2430780" y="2766807"/>
              <a:ext cx="699245" cy="1251878"/>
              <a:chOff x="2430780" y="2766807"/>
              <a:chExt cx="699245" cy="1251878"/>
            </a:xfrm>
          </p:grpSpPr>
          <p:cxnSp>
            <p:nvCxnSpPr>
              <p:cNvPr id="42" name="Straight Arrow Connector 41">
                <a:extLst>
                  <a:ext uri="{FF2B5EF4-FFF2-40B4-BE49-F238E27FC236}">
                    <a16:creationId xmlns:a16="http://schemas.microsoft.com/office/drawing/2014/main" id="{9C8DB96A-5EF1-4120-8D14-C1295A548C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30780" y="2954300"/>
                <a:ext cx="699245" cy="1064385"/>
              </a:xfrm>
              <a:prstGeom prst="straightConnector1">
                <a:avLst/>
              </a:prstGeom>
              <a:ln w="12700">
                <a:solidFill>
                  <a:srgbClr val="7030A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399ABB38-71EA-4291-8E96-83F80305634F}"/>
                  </a:ext>
                </a:extLst>
              </p:cNvPr>
              <p:cNvSpPr/>
              <p:nvPr/>
            </p:nvSpPr>
            <p:spPr>
              <a:xfrm rot="14222809">
                <a:off x="2365875" y="3136453"/>
                <a:ext cx="1108623" cy="369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dirty="0">
                    <a:solidFill>
                      <a:srgbClr val="7030A0"/>
                    </a:solidFill>
                  </a:rPr>
                  <a:t>ACK</a:t>
                </a:r>
                <a:r>
                  <a:rPr lang="en-US" b="1" baseline="-25000" dirty="0">
                    <a:solidFill>
                      <a:srgbClr val="7030A0"/>
                    </a:solidFill>
                  </a:rPr>
                  <a:t>PQ(n)</a:t>
                </a:r>
                <a:endParaRPr lang="en-US" b="1" dirty="0">
                  <a:solidFill>
                    <a:srgbClr val="7030A0"/>
                  </a:solidFill>
                </a:endParaRPr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7D99428-3DB1-476C-9A87-DD60A879A8A3}"/>
                </a:ext>
              </a:extLst>
            </p:cNvPr>
            <p:cNvGrpSpPr/>
            <p:nvPr/>
          </p:nvGrpSpPr>
          <p:grpSpPr>
            <a:xfrm>
              <a:off x="1675576" y="4175249"/>
              <a:ext cx="1622025" cy="656416"/>
              <a:chOff x="1675576" y="4175249"/>
              <a:chExt cx="1622025" cy="656416"/>
            </a:xfrm>
          </p:grpSpPr>
          <p:sp>
            <p:nvSpPr>
              <p:cNvPr id="36" name="TextBox 7">
                <a:extLst>
                  <a:ext uri="{FF2B5EF4-FFF2-40B4-BE49-F238E27FC236}">
                    <a16:creationId xmlns:a16="http://schemas.microsoft.com/office/drawing/2014/main" id="{F175F936-E4A7-4612-955E-9F5FC73E195D}"/>
                  </a:ext>
                </a:extLst>
              </p:cNvPr>
              <p:cNvSpPr txBox="1"/>
              <p:nvPr/>
            </p:nvSpPr>
            <p:spPr>
              <a:xfrm>
                <a:off x="1675576" y="4185335"/>
                <a:ext cx="1622025" cy="646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b="1" dirty="0"/>
                  <a:t>STATUS(L</a:t>
                </a:r>
                <a:r>
                  <a:rPr lang="en-US" b="1" baseline="-25000" dirty="0"/>
                  <a:t>PQ(n)</a:t>
                </a:r>
                <a:r>
                  <a:rPr lang="en-US" b="1" dirty="0"/>
                  <a:t>)</a:t>
                </a:r>
                <a:br>
                  <a:rPr lang="en-US" b="1" dirty="0"/>
                </a:br>
                <a:r>
                  <a:rPr lang="en-US" b="1" dirty="0"/>
                  <a:t>= </a:t>
                </a:r>
                <a:r>
                  <a:rPr lang="en-US" b="1" dirty="0">
                    <a:solidFill>
                      <a:schemeClr val="accent2"/>
                    </a:solidFill>
                  </a:rPr>
                  <a:t>Pending</a:t>
                </a:r>
              </a:p>
            </p:txBody>
          </p:sp>
          <p:cxnSp>
            <p:nvCxnSpPr>
              <p:cNvPr id="37" name="Straight Arrow Connector 36">
                <a:extLst>
                  <a:ext uri="{FF2B5EF4-FFF2-40B4-BE49-F238E27FC236}">
                    <a16:creationId xmlns:a16="http://schemas.microsoft.com/office/drawing/2014/main" id="{A027B2EF-6A65-487E-A741-C8F2E346BA7D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2438949" y="3484174"/>
                <a:ext cx="0" cy="1382150"/>
              </a:xfrm>
              <a:prstGeom prst="straightConnector1">
                <a:avLst/>
              </a:prstGeom>
              <a:ln w="12700">
                <a:solidFill>
                  <a:schemeClr val="accent2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D6221D7C-4C34-43BB-A09C-786E074E00CD}"/>
              </a:ext>
            </a:extLst>
          </p:cNvPr>
          <p:cNvGrpSpPr/>
          <p:nvPr/>
        </p:nvGrpSpPr>
        <p:grpSpPr>
          <a:xfrm>
            <a:off x="3130024" y="3676931"/>
            <a:ext cx="1622026" cy="646331"/>
            <a:chOff x="3130024" y="4173643"/>
            <a:chExt cx="1622026" cy="646331"/>
          </a:xfrm>
        </p:grpSpPr>
        <p:sp>
          <p:nvSpPr>
            <p:cNvPr id="38" name="TextBox 14">
              <a:extLst>
                <a:ext uri="{FF2B5EF4-FFF2-40B4-BE49-F238E27FC236}">
                  <a16:creationId xmlns:a16="http://schemas.microsoft.com/office/drawing/2014/main" id="{0B052C55-A180-46BA-ADD7-C9C76197DA83}"/>
                </a:ext>
              </a:extLst>
            </p:cNvPr>
            <p:cNvSpPr txBox="1"/>
            <p:nvPr/>
          </p:nvSpPr>
          <p:spPr>
            <a:xfrm>
              <a:off x="3209281" y="4173643"/>
              <a:ext cx="149117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/>
                <a:t>STATUS(L</a:t>
              </a:r>
              <a:r>
                <a:rPr lang="en-US" b="1" baseline="-25000" dirty="0"/>
                <a:t>PQ(n)</a:t>
              </a:r>
              <a:r>
                <a:rPr lang="en-US" b="1" dirty="0"/>
                <a:t>)</a:t>
              </a:r>
              <a:br>
                <a:rPr lang="en-US" b="1" dirty="0"/>
              </a:br>
              <a:r>
                <a:rPr lang="en-US" b="1" dirty="0"/>
                <a:t>= </a:t>
              </a:r>
              <a:r>
                <a:rPr lang="en-US" b="1" dirty="0">
                  <a:solidFill>
                    <a:schemeClr val="accent6">
                      <a:lumMod val="75000"/>
                    </a:schemeClr>
                  </a:solidFill>
                </a:rPr>
                <a:t>Established</a:t>
              </a:r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34DBC141-15ED-48E1-9656-66AB750570E0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3941037" y="3364236"/>
              <a:ext cx="0" cy="1622026"/>
            </a:xfrm>
            <a:prstGeom prst="straightConnector1">
              <a:avLst/>
            </a:prstGeom>
            <a:ln w="12700">
              <a:solidFill>
                <a:schemeClr val="accent6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21D06F3-AF8D-4FCB-B968-8EBF19D96E2B}"/>
              </a:ext>
            </a:extLst>
          </p:cNvPr>
          <p:cNvGrpSpPr/>
          <p:nvPr/>
        </p:nvGrpSpPr>
        <p:grpSpPr>
          <a:xfrm rot="16200000">
            <a:off x="6058646" y="2377329"/>
            <a:ext cx="369333" cy="2946028"/>
            <a:chOff x="8815755" y="965261"/>
            <a:chExt cx="259653" cy="2183633"/>
          </a:xfrm>
        </p:grpSpPr>
        <p:sp>
          <p:nvSpPr>
            <p:cNvPr id="34" name="TextBox 28">
              <a:extLst>
                <a:ext uri="{FF2B5EF4-FFF2-40B4-BE49-F238E27FC236}">
                  <a16:creationId xmlns:a16="http://schemas.microsoft.com/office/drawing/2014/main" id="{70647346-5802-4142-8C28-F8FFBF2BD2CF}"/>
                </a:ext>
              </a:extLst>
            </p:cNvPr>
            <p:cNvSpPr txBox="1"/>
            <p:nvPr/>
          </p:nvSpPr>
          <p:spPr>
            <a:xfrm rot="5400000">
              <a:off x="7865232" y="1922487"/>
              <a:ext cx="2160699" cy="2596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/>
                <a:t>STATUS(L</a:t>
              </a:r>
              <a:r>
                <a:rPr lang="en-US" b="1" baseline="-25000" dirty="0"/>
                <a:t>PQ(n+1)</a:t>
              </a:r>
              <a:r>
                <a:rPr lang="en-US" b="1" dirty="0"/>
                <a:t>) = </a:t>
              </a:r>
              <a:r>
                <a:rPr lang="en-US" b="1" dirty="0">
                  <a:solidFill>
                    <a:schemeClr val="accent2"/>
                  </a:solidFill>
                </a:rPr>
                <a:t>Pending</a:t>
              </a: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BA0E4981-26F1-4515-BED9-482D0B710E15}"/>
                </a:ext>
              </a:extLst>
            </p:cNvPr>
            <p:cNvCxnSpPr>
              <a:cxnSpLocks/>
            </p:cNvCxnSpPr>
            <p:nvPr/>
          </p:nvCxnSpPr>
          <p:spPr>
            <a:xfrm>
              <a:off x="9066367" y="965261"/>
              <a:ext cx="0" cy="2183633"/>
            </a:xfrm>
            <a:prstGeom prst="straightConnector1">
              <a:avLst/>
            </a:prstGeom>
            <a:ln w="12700">
              <a:solidFill>
                <a:schemeClr val="accent2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CE227566-FADE-4308-B454-037AE0BC44DC}"/>
              </a:ext>
            </a:extLst>
          </p:cNvPr>
          <p:cNvGrpSpPr/>
          <p:nvPr/>
        </p:nvGrpSpPr>
        <p:grpSpPr>
          <a:xfrm>
            <a:off x="1747877" y="2442348"/>
            <a:ext cx="2124256" cy="2197514"/>
            <a:chOff x="1747877" y="2939060"/>
            <a:chExt cx="2124256" cy="2197514"/>
          </a:xfrm>
        </p:grpSpPr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7B15A873-7C59-4294-B73D-15CE71E52383}"/>
                </a:ext>
              </a:extLst>
            </p:cNvPr>
            <p:cNvGrpSpPr/>
            <p:nvPr/>
          </p:nvGrpSpPr>
          <p:grpSpPr>
            <a:xfrm>
              <a:off x="1747877" y="2939060"/>
              <a:ext cx="701681" cy="1079633"/>
              <a:chOff x="1747877" y="2939060"/>
              <a:chExt cx="701681" cy="1079633"/>
            </a:xfrm>
          </p:grpSpPr>
          <p:cxnSp>
            <p:nvCxnSpPr>
              <p:cNvPr id="40" name="Straight Arrow Connector 39">
                <a:extLst>
                  <a:ext uri="{FF2B5EF4-FFF2-40B4-BE49-F238E27FC236}">
                    <a16:creationId xmlns:a16="http://schemas.microsoft.com/office/drawing/2014/main" id="{1DB1FB48-6B8B-478D-B289-667BDF0D088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47877" y="2939060"/>
                <a:ext cx="660043" cy="1079633"/>
              </a:xfrm>
              <a:prstGeom prst="straightConnector1">
                <a:avLst/>
              </a:prstGeom>
              <a:ln w="12700">
                <a:solidFill>
                  <a:srgbClr val="0000CC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3626094-2D4F-4044-A71F-7217062BB2C7}"/>
                  </a:ext>
                </a:extLst>
              </p:cNvPr>
              <p:cNvSpPr/>
              <p:nvPr/>
            </p:nvSpPr>
            <p:spPr>
              <a:xfrm rot="18080207">
                <a:off x="1875202" y="3375956"/>
                <a:ext cx="779381" cy="369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dirty="0">
                    <a:solidFill>
                      <a:srgbClr val="0000CC"/>
                    </a:solidFill>
                  </a:rPr>
                  <a:t>LR</a:t>
                </a:r>
                <a:r>
                  <a:rPr lang="en-US" b="1" baseline="-25000" dirty="0">
                    <a:solidFill>
                      <a:srgbClr val="0000CC"/>
                    </a:solidFill>
                  </a:rPr>
                  <a:t>PQ(n)</a:t>
                </a:r>
                <a:endParaRPr lang="en-US" sz="2800" b="1" dirty="0">
                  <a:solidFill>
                    <a:srgbClr val="0000CC"/>
                  </a:solidFill>
                </a:endParaRPr>
              </a:p>
            </p:txBody>
          </p:sp>
        </p:grpSp>
        <p:sp>
          <p:nvSpPr>
            <p:cNvPr id="15" name="TextBox 36">
              <a:extLst>
                <a:ext uri="{FF2B5EF4-FFF2-40B4-BE49-F238E27FC236}">
                  <a16:creationId xmlns:a16="http://schemas.microsoft.com/office/drawing/2014/main" id="{8EFC07AD-FCB0-46F1-B02C-D290F67698F9}"/>
                </a:ext>
              </a:extLst>
            </p:cNvPr>
            <p:cNvSpPr txBox="1"/>
            <p:nvPr/>
          </p:nvSpPr>
          <p:spPr>
            <a:xfrm>
              <a:off x="3007161" y="4767242"/>
              <a:ext cx="8649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>
                  <a:solidFill>
                    <a:srgbClr val="0000CC"/>
                  </a:solidFill>
                </a:rPr>
                <a:t>L</a:t>
              </a:r>
              <a:r>
                <a:rPr lang="en-US" b="1" baseline="-25000" dirty="0">
                  <a:solidFill>
                    <a:srgbClr val="0000CC"/>
                  </a:solidFill>
                </a:rPr>
                <a:t>PQ(n)</a:t>
              </a:r>
              <a:endParaRPr lang="en-US" b="1" dirty="0">
                <a:solidFill>
                  <a:srgbClr val="0000CC"/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5BF47D1A-5FFB-41F7-B7D7-DD0DB942FFD7}"/>
              </a:ext>
            </a:extLst>
          </p:cNvPr>
          <p:cNvGrpSpPr/>
          <p:nvPr/>
        </p:nvGrpSpPr>
        <p:grpSpPr>
          <a:xfrm>
            <a:off x="4764516" y="2468007"/>
            <a:ext cx="1804989" cy="2183365"/>
            <a:chOff x="4764516" y="2964719"/>
            <a:chExt cx="1804989" cy="2183365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5FF6471E-60D0-4676-B55F-E620D84ABE81}"/>
                </a:ext>
              </a:extLst>
            </p:cNvPr>
            <p:cNvGrpSpPr/>
            <p:nvPr/>
          </p:nvGrpSpPr>
          <p:grpSpPr>
            <a:xfrm rot="16200000">
              <a:off x="4508974" y="3220261"/>
              <a:ext cx="1098911" cy="587828"/>
              <a:chOff x="5401888" y="3196936"/>
              <a:chExt cx="772570" cy="435705"/>
            </a:xfrm>
          </p:grpSpPr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AF2843CE-4041-4C1A-AD24-8D4C55122062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5563863" y="3076457"/>
                <a:ext cx="282266" cy="523223"/>
              </a:xfrm>
              <a:prstGeom prst="straightConnector1">
                <a:avLst/>
              </a:prstGeom>
              <a:ln w="12700">
                <a:solidFill>
                  <a:srgbClr val="0000CC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0B440FC8-BEE1-4840-AF5B-C257B6522AF1}"/>
                  </a:ext>
                </a:extLst>
              </p:cNvPr>
              <p:cNvSpPr/>
              <p:nvPr/>
            </p:nvSpPr>
            <p:spPr>
              <a:xfrm rot="1586267">
                <a:off x="5401888" y="3288653"/>
                <a:ext cx="657245" cy="2737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dirty="0">
                    <a:solidFill>
                      <a:srgbClr val="0000CC"/>
                    </a:solidFill>
                  </a:rPr>
                  <a:t>LR</a:t>
                </a:r>
                <a:r>
                  <a:rPr lang="en-US" b="1" baseline="-25000" dirty="0">
                    <a:solidFill>
                      <a:srgbClr val="0000CC"/>
                    </a:solidFill>
                  </a:rPr>
                  <a:t>PQ(n+1)</a:t>
                </a:r>
                <a:endParaRPr lang="en-US" b="1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33" name="Multiplication Sign 32">
                <a:extLst>
                  <a:ext uri="{FF2B5EF4-FFF2-40B4-BE49-F238E27FC236}">
                    <a16:creationId xmlns:a16="http://schemas.microsoft.com/office/drawing/2014/main" id="{6E9E4898-57CB-41B5-A008-85793BAB9D48}"/>
                  </a:ext>
                </a:extLst>
              </p:cNvPr>
              <p:cNvSpPr/>
              <p:nvPr/>
            </p:nvSpPr>
            <p:spPr>
              <a:xfrm>
                <a:off x="5891261" y="3349444"/>
                <a:ext cx="283197" cy="283197"/>
              </a:xfrm>
              <a:prstGeom prst="mathMultiply">
                <a:avLst>
                  <a:gd name="adj1" fmla="val 9096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2400" b="1"/>
              </a:p>
            </p:txBody>
          </p:sp>
        </p:grpSp>
        <p:sp>
          <p:nvSpPr>
            <p:cNvPr id="16" name="TextBox 37">
              <a:extLst>
                <a:ext uri="{FF2B5EF4-FFF2-40B4-BE49-F238E27FC236}">
                  <a16:creationId xmlns:a16="http://schemas.microsoft.com/office/drawing/2014/main" id="{53068CAE-55FF-4F1D-9E39-3226305591B7}"/>
                </a:ext>
              </a:extLst>
            </p:cNvPr>
            <p:cNvSpPr txBox="1"/>
            <p:nvPr/>
          </p:nvSpPr>
          <p:spPr>
            <a:xfrm>
              <a:off x="5469688" y="4778752"/>
              <a:ext cx="10998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>
                  <a:solidFill>
                    <a:srgbClr val="0000CC"/>
                  </a:solidFill>
                </a:rPr>
                <a:t>L</a:t>
              </a:r>
              <a:r>
                <a:rPr lang="en-US" b="1" baseline="-25000" dirty="0">
                  <a:solidFill>
                    <a:srgbClr val="0000CC"/>
                  </a:solidFill>
                </a:rPr>
                <a:t>PQ(n+1)</a:t>
              </a:r>
              <a:endParaRPr lang="en-US" b="1" dirty="0">
                <a:solidFill>
                  <a:srgbClr val="0000CC"/>
                </a:solidFill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0BB0C2D-805C-4EFF-8E23-AD7A5081B8E8}"/>
              </a:ext>
            </a:extLst>
          </p:cNvPr>
          <p:cNvGrpSpPr/>
          <p:nvPr/>
        </p:nvGrpSpPr>
        <p:grpSpPr>
          <a:xfrm rot="16200000">
            <a:off x="561121" y="3400526"/>
            <a:ext cx="1194025" cy="1747968"/>
            <a:chOff x="4532767" y="-113350"/>
            <a:chExt cx="839438" cy="1295616"/>
          </a:xfrm>
        </p:grpSpPr>
        <p:sp>
          <p:nvSpPr>
            <p:cNvPr id="27" name="TextBox 40">
              <a:extLst>
                <a:ext uri="{FF2B5EF4-FFF2-40B4-BE49-F238E27FC236}">
                  <a16:creationId xmlns:a16="http://schemas.microsoft.com/office/drawing/2014/main" id="{D57B223C-6EC6-4505-AA2D-3A2136F4D370}"/>
                </a:ext>
              </a:extLst>
            </p:cNvPr>
            <p:cNvSpPr txBox="1"/>
            <p:nvPr/>
          </p:nvSpPr>
          <p:spPr>
            <a:xfrm rot="5400000">
              <a:off x="4558353" y="251541"/>
              <a:ext cx="1173311" cy="4543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/>
                <a:t>STATUS(</a:t>
              </a:r>
              <a:r>
                <a:rPr lang="en-US" b="1" dirty="0">
                  <a:solidFill>
                    <a:srgbClr val="0000CC"/>
                  </a:solidFill>
                </a:rPr>
                <a:t>L</a:t>
              </a:r>
              <a:r>
                <a:rPr lang="en-US" b="1" baseline="-25000" dirty="0">
                  <a:solidFill>
                    <a:srgbClr val="0000CC"/>
                  </a:solidFill>
                </a:rPr>
                <a:t>PQ</a:t>
              </a:r>
              <a:r>
                <a:rPr lang="en-US" b="1" dirty="0"/>
                <a:t>) = </a:t>
              </a:r>
              <a:r>
                <a:rPr lang="en-US" b="1" dirty="0">
                  <a:solidFill>
                    <a:schemeClr val="accent6">
                      <a:lumMod val="75000"/>
                    </a:schemeClr>
                  </a:solidFill>
                </a:rPr>
                <a:t>Alive</a:t>
              </a:r>
            </a:p>
          </p:txBody>
        </p:sp>
        <p:sp>
          <p:nvSpPr>
            <p:cNvPr id="28" name="TextBox 51">
              <a:extLst>
                <a:ext uri="{FF2B5EF4-FFF2-40B4-BE49-F238E27FC236}">
                  <a16:creationId xmlns:a16="http://schemas.microsoft.com/office/drawing/2014/main" id="{16D7DF09-E7F2-42D5-AE73-047A2DD9908F}"/>
                </a:ext>
              </a:extLst>
            </p:cNvPr>
            <p:cNvSpPr txBox="1"/>
            <p:nvPr/>
          </p:nvSpPr>
          <p:spPr>
            <a:xfrm rot="5400000">
              <a:off x="4112155" y="307262"/>
              <a:ext cx="1295616" cy="4543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/>
                <a:t>STATUS(</a:t>
              </a:r>
              <a:r>
                <a:rPr lang="en-US" b="1" dirty="0">
                  <a:solidFill>
                    <a:srgbClr val="7030A0"/>
                  </a:solidFill>
                </a:rPr>
                <a:t>Q</a:t>
              </a:r>
              <a:r>
                <a:rPr lang="en-US" b="1" dirty="0"/>
                <a:t>) = </a:t>
              </a:r>
              <a:r>
                <a:rPr lang="en-US" b="1" dirty="0">
                  <a:solidFill>
                    <a:schemeClr val="accent6">
                      <a:lumMod val="75000"/>
                    </a:schemeClr>
                  </a:solidFill>
                </a:rPr>
                <a:t>Alive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4FDF79F5-7CC9-4D70-887E-B21E375F2506}"/>
              </a:ext>
            </a:extLst>
          </p:cNvPr>
          <p:cNvGrpSpPr/>
          <p:nvPr/>
        </p:nvGrpSpPr>
        <p:grpSpPr>
          <a:xfrm>
            <a:off x="353404" y="2117249"/>
            <a:ext cx="8750704" cy="1542261"/>
            <a:chOff x="353404" y="2805874"/>
            <a:chExt cx="8750704" cy="1542261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C925778F-99F0-4861-B2A4-0C6995490801}"/>
                </a:ext>
              </a:extLst>
            </p:cNvPr>
            <p:cNvGrpSpPr/>
            <p:nvPr/>
          </p:nvGrpSpPr>
          <p:grpSpPr>
            <a:xfrm rot="16200000">
              <a:off x="4463323" y="-292649"/>
              <a:ext cx="530865" cy="8750704"/>
              <a:chOff x="5336792" y="-72631"/>
              <a:chExt cx="373215" cy="6486131"/>
            </a:xfrm>
          </p:grpSpPr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DC7BA675-6A45-4A30-8AA7-05D5BEC776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33484" y="249767"/>
                <a:ext cx="0" cy="6163733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CC6EC1D1-E7B0-4E5B-9F10-3AF3F665A897}"/>
                  </a:ext>
                </a:extLst>
              </p:cNvPr>
              <p:cNvSpPr/>
              <p:nvPr/>
            </p:nvSpPr>
            <p:spPr>
              <a:xfrm rot="5400000">
                <a:off x="5292433" y="-28272"/>
                <a:ext cx="348370" cy="2596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dirty="0">
                    <a:solidFill>
                      <a:srgbClr val="0000CC"/>
                    </a:solidFill>
                  </a:rPr>
                  <a:t>L</a:t>
                </a:r>
                <a:r>
                  <a:rPr lang="en-US" b="1" baseline="-25000" dirty="0">
                    <a:solidFill>
                      <a:srgbClr val="0000CC"/>
                    </a:solidFill>
                  </a:rPr>
                  <a:t>PQ</a:t>
                </a:r>
                <a:endParaRPr lang="en-US" b="1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CC2A22C4-90AD-4F13-B85E-6623D1142898}"/>
                  </a:ext>
                </a:extLst>
              </p:cNvPr>
              <p:cNvSpPr/>
              <p:nvPr/>
            </p:nvSpPr>
            <p:spPr>
              <a:xfrm rot="5400000">
                <a:off x="5255692" y="468690"/>
                <a:ext cx="648977" cy="2596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dirty="0">
                    <a:solidFill>
                      <a:srgbClr val="0000CC"/>
                    </a:solidFill>
                  </a:rPr>
                  <a:t>Node P</a:t>
                </a:r>
                <a:endParaRPr lang="en-US" b="1" dirty="0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636D80AD-19B3-4BDB-8958-D7574BCD0F06}"/>
                </a:ext>
              </a:extLst>
            </p:cNvPr>
            <p:cNvGrpSpPr/>
            <p:nvPr/>
          </p:nvGrpSpPr>
          <p:grpSpPr>
            <a:xfrm rot="16200000">
              <a:off x="4750948" y="-1167332"/>
              <a:ext cx="369332" cy="8315743"/>
              <a:chOff x="6161389" y="241893"/>
              <a:chExt cx="259652" cy="6163733"/>
            </a:xfrm>
          </p:grpSpPr>
          <p:cxnSp>
            <p:nvCxnSpPr>
              <p:cNvPr id="22" name="Straight Arrow Connector 21">
                <a:extLst>
                  <a:ext uri="{FF2B5EF4-FFF2-40B4-BE49-F238E27FC236}">
                    <a16:creationId xmlns:a16="http://schemas.microsoft.com/office/drawing/2014/main" id="{60805B0A-C2F5-4F24-8481-E24221ECDC2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00597" y="241893"/>
                <a:ext cx="0" cy="6163733"/>
              </a:xfrm>
              <a:prstGeom prst="straightConnector1">
                <a:avLst/>
              </a:prstGeom>
              <a:ln w="19050">
                <a:solidFill>
                  <a:srgbClr val="7030A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546A9D08-20A4-4007-A057-44EFA8A9F2D6}"/>
                  </a:ext>
                </a:extLst>
              </p:cNvPr>
              <p:cNvSpPr/>
              <p:nvPr/>
            </p:nvSpPr>
            <p:spPr>
              <a:xfrm rot="5400000">
                <a:off x="5953657" y="507924"/>
                <a:ext cx="675116" cy="2596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dirty="0">
                    <a:solidFill>
                      <a:srgbClr val="7030A0"/>
                    </a:solidFill>
                  </a:rPr>
                  <a:t>Node Q</a:t>
                </a:r>
              </a:p>
            </p:txBody>
          </p:sp>
        </p:grp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BBC2888B-2B3E-43DE-AE8B-DC0043B676C8}"/>
              </a:ext>
            </a:extLst>
          </p:cNvPr>
          <p:cNvSpPr/>
          <p:nvPr/>
        </p:nvSpPr>
        <p:spPr>
          <a:xfrm>
            <a:off x="676497" y="1016378"/>
            <a:ext cx="8906862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Lease Based Failure Detection between Neighbor P and Q</a:t>
            </a:r>
          </a:p>
          <a:p>
            <a:r>
              <a:rPr lang="en-US" sz="2000" dirty="0">
                <a:solidFill>
                  <a:srgbClr val="002060"/>
                </a:solidFill>
              </a:rPr>
              <a:t>(Monitor P maintains lease L</a:t>
            </a:r>
            <a:r>
              <a:rPr lang="en-US" sz="2000" baseline="-25000" dirty="0">
                <a:solidFill>
                  <a:srgbClr val="002060"/>
                </a:solidFill>
              </a:rPr>
              <a:t>PQ</a:t>
            </a:r>
            <a:r>
              <a:rPr lang="en-US" sz="2000" dirty="0">
                <a:solidFill>
                  <a:srgbClr val="002060"/>
                </a:solidFill>
              </a:rPr>
              <a:t> with monitored node Q. Monitor Q independently</a:t>
            </a:r>
          </a:p>
          <a:p>
            <a:r>
              <a:rPr lang="en-US" sz="2000" dirty="0">
                <a:solidFill>
                  <a:srgbClr val="002060"/>
                </a:solidFill>
              </a:rPr>
              <a:t>maintains “Symmetric lease” L</a:t>
            </a:r>
            <a:r>
              <a:rPr lang="en-US" sz="2000" baseline="-25000" dirty="0">
                <a:solidFill>
                  <a:srgbClr val="002060"/>
                </a:solidFill>
              </a:rPr>
              <a:t>QP </a:t>
            </a:r>
            <a:r>
              <a:rPr lang="en-US" sz="2000" dirty="0">
                <a:solidFill>
                  <a:srgbClr val="002060"/>
                </a:solidFill>
              </a:rPr>
              <a:t>with monitored node P - omitted due to simplicity)</a:t>
            </a: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6D813D4E-C0C3-46EA-A57C-7E42E1B9BFD1}"/>
              </a:ext>
            </a:extLst>
          </p:cNvPr>
          <p:cNvGrpSpPr/>
          <p:nvPr/>
        </p:nvGrpSpPr>
        <p:grpSpPr>
          <a:xfrm>
            <a:off x="9518109" y="1195425"/>
            <a:ext cx="2484591" cy="2336400"/>
            <a:chOff x="9632882" y="1525227"/>
            <a:chExt cx="2484591" cy="2336400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9C43A626-8300-4E32-B1AF-2120207C7E80}"/>
                </a:ext>
              </a:extLst>
            </p:cNvPr>
            <p:cNvGrpSpPr/>
            <p:nvPr/>
          </p:nvGrpSpPr>
          <p:grpSpPr>
            <a:xfrm>
              <a:off x="9888219" y="1525227"/>
              <a:ext cx="1733456" cy="1797859"/>
              <a:chOff x="315827" y="776235"/>
              <a:chExt cx="5420943" cy="5622346"/>
            </a:xfrm>
          </p:grpSpPr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1F438648-AD69-449D-A65C-F40B31B72E78}"/>
                  </a:ext>
                </a:extLst>
              </p:cNvPr>
              <p:cNvSpPr/>
              <p:nvPr/>
            </p:nvSpPr>
            <p:spPr>
              <a:xfrm>
                <a:off x="431241" y="776235"/>
                <a:ext cx="5305529" cy="5305529"/>
              </a:xfrm>
              <a:prstGeom prst="ellipse">
                <a:avLst/>
              </a:prstGeom>
              <a:noFill/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300"/>
              </a:p>
            </p:txBody>
          </p:sp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0C40EEDF-517F-42EB-9FB0-6743EBE0C78B}"/>
                  </a:ext>
                </a:extLst>
              </p:cNvPr>
              <p:cNvGrpSpPr/>
              <p:nvPr/>
            </p:nvGrpSpPr>
            <p:grpSpPr>
              <a:xfrm>
                <a:off x="2686944" y="5538382"/>
                <a:ext cx="898325" cy="673748"/>
                <a:chOff x="6807506" y="1914155"/>
                <a:chExt cx="898325" cy="673748"/>
              </a:xfrm>
            </p:grpSpPr>
            <p:sp>
              <p:nvSpPr>
                <p:cNvPr id="81" name="Rectangle 80">
                  <a:extLst>
                    <a:ext uri="{FF2B5EF4-FFF2-40B4-BE49-F238E27FC236}">
                      <a16:creationId xmlns:a16="http://schemas.microsoft.com/office/drawing/2014/main" id="{30E377F1-DD22-4444-8118-14C35A32783E}"/>
                    </a:ext>
                  </a:extLst>
                </p:cNvPr>
                <p:cNvSpPr/>
                <p:nvPr/>
              </p:nvSpPr>
              <p:spPr>
                <a:xfrm>
                  <a:off x="7143751" y="2388368"/>
                  <a:ext cx="130995" cy="130995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400" b="1"/>
                </a:p>
              </p:txBody>
            </p:sp>
            <p:sp>
              <p:nvSpPr>
                <p:cNvPr id="82" name="TextBox 13">
                  <a:extLst>
                    <a:ext uri="{FF2B5EF4-FFF2-40B4-BE49-F238E27FC236}">
                      <a16:creationId xmlns:a16="http://schemas.microsoft.com/office/drawing/2014/main" id="{7D59269B-3121-4E42-B526-34CFFE25582F}"/>
                    </a:ext>
                  </a:extLst>
                </p:cNvPr>
                <p:cNvSpPr txBox="1"/>
                <p:nvPr/>
              </p:nvSpPr>
              <p:spPr>
                <a:xfrm>
                  <a:off x="6807506" y="1914155"/>
                  <a:ext cx="898325" cy="67374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800" b="1" dirty="0"/>
                    <a:t>20</a:t>
                  </a:r>
                </a:p>
              </p:txBody>
            </p:sp>
          </p:grp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7B3A6B76-3B7C-480A-AE0A-C69DC64E822A}"/>
                  </a:ext>
                </a:extLst>
              </p:cNvPr>
              <p:cNvGrpSpPr/>
              <p:nvPr/>
            </p:nvGrpSpPr>
            <p:grpSpPr>
              <a:xfrm>
                <a:off x="3455684" y="5381408"/>
                <a:ext cx="898325" cy="673746"/>
                <a:chOff x="6757114" y="1888176"/>
                <a:chExt cx="898325" cy="673746"/>
              </a:xfrm>
            </p:grpSpPr>
            <p:sp>
              <p:nvSpPr>
                <p:cNvPr id="79" name="Rectangle 78">
                  <a:extLst>
                    <a:ext uri="{FF2B5EF4-FFF2-40B4-BE49-F238E27FC236}">
                      <a16:creationId xmlns:a16="http://schemas.microsoft.com/office/drawing/2014/main" id="{90603574-B353-4FC6-B556-D76F4F36AF0B}"/>
                    </a:ext>
                  </a:extLst>
                </p:cNvPr>
                <p:cNvSpPr/>
                <p:nvPr/>
              </p:nvSpPr>
              <p:spPr>
                <a:xfrm>
                  <a:off x="7143751" y="2388368"/>
                  <a:ext cx="130995" cy="130995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400" b="1"/>
                </a:p>
              </p:txBody>
            </p:sp>
            <p:sp>
              <p:nvSpPr>
                <p:cNvPr id="80" name="TextBox 16">
                  <a:extLst>
                    <a:ext uri="{FF2B5EF4-FFF2-40B4-BE49-F238E27FC236}">
                      <a16:creationId xmlns:a16="http://schemas.microsoft.com/office/drawing/2014/main" id="{5E583FC8-59D1-4C7A-A6BA-5DC6A000185F}"/>
                    </a:ext>
                  </a:extLst>
                </p:cNvPr>
                <p:cNvSpPr txBox="1"/>
                <p:nvPr/>
              </p:nvSpPr>
              <p:spPr>
                <a:xfrm>
                  <a:off x="6757114" y="1888176"/>
                  <a:ext cx="898325" cy="67374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800" b="1" dirty="0"/>
                    <a:t>18</a:t>
                  </a:r>
                </a:p>
              </p:txBody>
            </p:sp>
          </p:grpSp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D0F663E4-8089-4845-94B7-A5C4E54EC0AA}"/>
                  </a:ext>
                </a:extLst>
              </p:cNvPr>
              <p:cNvGrpSpPr/>
              <p:nvPr/>
            </p:nvGrpSpPr>
            <p:grpSpPr>
              <a:xfrm>
                <a:off x="4042709" y="5073482"/>
                <a:ext cx="898325" cy="673748"/>
                <a:chOff x="6735785" y="1855635"/>
                <a:chExt cx="898325" cy="673748"/>
              </a:xfrm>
            </p:grpSpPr>
            <p:sp>
              <p:nvSpPr>
                <p:cNvPr id="77" name="Rectangle 76">
                  <a:extLst>
                    <a:ext uri="{FF2B5EF4-FFF2-40B4-BE49-F238E27FC236}">
                      <a16:creationId xmlns:a16="http://schemas.microsoft.com/office/drawing/2014/main" id="{0410DEE0-A542-444B-B322-68F27D190FA3}"/>
                    </a:ext>
                  </a:extLst>
                </p:cNvPr>
                <p:cNvSpPr/>
                <p:nvPr/>
              </p:nvSpPr>
              <p:spPr>
                <a:xfrm>
                  <a:off x="7143751" y="2388368"/>
                  <a:ext cx="130995" cy="130995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400" b="1"/>
                </a:p>
              </p:txBody>
            </p:sp>
            <p:sp>
              <p:nvSpPr>
                <p:cNvPr id="78" name="TextBox 19">
                  <a:extLst>
                    <a:ext uri="{FF2B5EF4-FFF2-40B4-BE49-F238E27FC236}">
                      <a16:creationId xmlns:a16="http://schemas.microsoft.com/office/drawing/2014/main" id="{65F8E3E9-E716-4319-A43A-A781EAE1B497}"/>
                    </a:ext>
                  </a:extLst>
                </p:cNvPr>
                <p:cNvSpPr txBox="1"/>
                <p:nvPr/>
              </p:nvSpPr>
              <p:spPr>
                <a:xfrm>
                  <a:off x="6735785" y="1855635"/>
                  <a:ext cx="898325" cy="67374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800" b="1" dirty="0"/>
                    <a:t>15</a:t>
                  </a:r>
                </a:p>
              </p:txBody>
            </p:sp>
          </p:grpSp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01DC2345-E594-4C83-B00F-ED4939BA98D2}"/>
                  </a:ext>
                </a:extLst>
              </p:cNvPr>
              <p:cNvGrpSpPr/>
              <p:nvPr/>
            </p:nvGrpSpPr>
            <p:grpSpPr>
              <a:xfrm>
                <a:off x="4616600" y="4563765"/>
                <a:ext cx="898325" cy="673746"/>
                <a:chOff x="6691643" y="1869090"/>
                <a:chExt cx="898325" cy="673746"/>
              </a:xfrm>
            </p:grpSpPr>
            <p:sp>
              <p:nvSpPr>
                <p:cNvPr id="75" name="Rectangle 74">
                  <a:extLst>
                    <a:ext uri="{FF2B5EF4-FFF2-40B4-BE49-F238E27FC236}">
                      <a16:creationId xmlns:a16="http://schemas.microsoft.com/office/drawing/2014/main" id="{437E4223-76B5-4761-927C-49409653C9C4}"/>
                    </a:ext>
                  </a:extLst>
                </p:cNvPr>
                <p:cNvSpPr/>
                <p:nvPr/>
              </p:nvSpPr>
              <p:spPr>
                <a:xfrm>
                  <a:off x="7143751" y="2388368"/>
                  <a:ext cx="130995" cy="130995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400" b="1"/>
                </a:p>
              </p:txBody>
            </p:sp>
            <p:sp>
              <p:nvSpPr>
                <p:cNvPr id="76" name="TextBox 25">
                  <a:extLst>
                    <a:ext uri="{FF2B5EF4-FFF2-40B4-BE49-F238E27FC236}">
                      <a16:creationId xmlns:a16="http://schemas.microsoft.com/office/drawing/2014/main" id="{7036B94E-C386-4A70-87C3-58D9E3E49244}"/>
                    </a:ext>
                  </a:extLst>
                </p:cNvPr>
                <p:cNvSpPr txBox="1"/>
                <p:nvPr/>
              </p:nvSpPr>
              <p:spPr>
                <a:xfrm>
                  <a:off x="6691643" y="1869090"/>
                  <a:ext cx="898325" cy="67374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800" b="1" dirty="0"/>
                    <a:t>12</a:t>
                  </a:r>
                </a:p>
              </p:txBody>
            </p:sp>
          </p:grpSp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85EDB086-7E15-40C7-A933-F30036CE84F9}"/>
                  </a:ext>
                </a:extLst>
              </p:cNvPr>
              <p:cNvGrpSpPr/>
              <p:nvPr/>
            </p:nvGrpSpPr>
            <p:grpSpPr>
              <a:xfrm>
                <a:off x="2134666" y="5391833"/>
                <a:ext cx="898325" cy="673748"/>
                <a:chOff x="7053633" y="1880653"/>
                <a:chExt cx="898325" cy="673748"/>
              </a:xfrm>
            </p:grpSpPr>
            <p:sp>
              <p:nvSpPr>
                <p:cNvPr id="73" name="Rectangle 72">
                  <a:extLst>
                    <a:ext uri="{FF2B5EF4-FFF2-40B4-BE49-F238E27FC236}">
                      <a16:creationId xmlns:a16="http://schemas.microsoft.com/office/drawing/2014/main" id="{4D61359B-F0DF-4773-9E35-E75C70BD8ACA}"/>
                    </a:ext>
                  </a:extLst>
                </p:cNvPr>
                <p:cNvSpPr/>
                <p:nvPr/>
              </p:nvSpPr>
              <p:spPr>
                <a:xfrm>
                  <a:off x="7143751" y="2388368"/>
                  <a:ext cx="130995" cy="130995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400" b="1"/>
                </a:p>
              </p:txBody>
            </p:sp>
            <p:sp>
              <p:nvSpPr>
                <p:cNvPr id="74" name="TextBox 28">
                  <a:extLst>
                    <a:ext uri="{FF2B5EF4-FFF2-40B4-BE49-F238E27FC236}">
                      <a16:creationId xmlns:a16="http://schemas.microsoft.com/office/drawing/2014/main" id="{26D1D1DD-A0AB-45F9-9F91-E4E6ACCD76C6}"/>
                    </a:ext>
                  </a:extLst>
                </p:cNvPr>
                <p:cNvSpPr txBox="1"/>
                <p:nvPr/>
              </p:nvSpPr>
              <p:spPr>
                <a:xfrm>
                  <a:off x="7053633" y="1880653"/>
                  <a:ext cx="898325" cy="67374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800" b="1" dirty="0"/>
                    <a:t>22</a:t>
                  </a:r>
                </a:p>
              </p:txBody>
            </p:sp>
          </p:grp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A3E2D802-C500-4201-BCA7-5A9167D1F4F6}"/>
                  </a:ext>
                </a:extLst>
              </p:cNvPr>
              <p:cNvGrpSpPr/>
              <p:nvPr/>
            </p:nvGrpSpPr>
            <p:grpSpPr>
              <a:xfrm>
                <a:off x="1528632" y="5058243"/>
                <a:ext cx="938080" cy="673745"/>
                <a:chOff x="7071280" y="1840396"/>
                <a:chExt cx="938080" cy="673745"/>
              </a:xfrm>
            </p:grpSpPr>
            <p:sp>
              <p:nvSpPr>
                <p:cNvPr id="71" name="Rectangle 70">
                  <a:extLst>
                    <a:ext uri="{FF2B5EF4-FFF2-40B4-BE49-F238E27FC236}">
                      <a16:creationId xmlns:a16="http://schemas.microsoft.com/office/drawing/2014/main" id="{8F63C66B-FD87-423F-B642-D14A16213DA8}"/>
                    </a:ext>
                  </a:extLst>
                </p:cNvPr>
                <p:cNvSpPr/>
                <p:nvPr/>
              </p:nvSpPr>
              <p:spPr>
                <a:xfrm>
                  <a:off x="7071280" y="2335449"/>
                  <a:ext cx="130995" cy="130995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400" b="1"/>
                </a:p>
              </p:txBody>
            </p:sp>
            <p:sp>
              <p:nvSpPr>
                <p:cNvPr id="72" name="TextBox 31">
                  <a:extLst>
                    <a:ext uri="{FF2B5EF4-FFF2-40B4-BE49-F238E27FC236}">
                      <a16:creationId xmlns:a16="http://schemas.microsoft.com/office/drawing/2014/main" id="{B26B3919-E4A4-4ED8-991F-40D253D47395}"/>
                    </a:ext>
                  </a:extLst>
                </p:cNvPr>
                <p:cNvSpPr txBox="1"/>
                <p:nvPr/>
              </p:nvSpPr>
              <p:spPr>
                <a:xfrm>
                  <a:off x="7111034" y="1840396"/>
                  <a:ext cx="898326" cy="67374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800" b="1" dirty="0"/>
                    <a:t>25</a:t>
                  </a:r>
                </a:p>
              </p:txBody>
            </p:sp>
          </p:grpSp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19823660-3D43-4569-A646-041053D1EA9E}"/>
                  </a:ext>
                </a:extLst>
              </p:cNvPr>
              <p:cNvGrpSpPr/>
              <p:nvPr/>
            </p:nvGrpSpPr>
            <p:grpSpPr>
              <a:xfrm>
                <a:off x="943453" y="4525208"/>
                <a:ext cx="903232" cy="673746"/>
                <a:chOff x="7143751" y="1861741"/>
                <a:chExt cx="903232" cy="673746"/>
              </a:xfrm>
            </p:grpSpPr>
            <p:sp>
              <p:nvSpPr>
                <p:cNvPr id="69" name="Rectangle 68">
                  <a:extLst>
                    <a:ext uri="{FF2B5EF4-FFF2-40B4-BE49-F238E27FC236}">
                      <a16:creationId xmlns:a16="http://schemas.microsoft.com/office/drawing/2014/main" id="{7B04A73C-0B1E-4648-9234-9BFF79824893}"/>
                    </a:ext>
                  </a:extLst>
                </p:cNvPr>
                <p:cNvSpPr/>
                <p:nvPr/>
              </p:nvSpPr>
              <p:spPr>
                <a:xfrm>
                  <a:off x="7143751" y="2388368"/>
                  <a:ext cx="130995" cy="130995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400" b="1"/>
                </a:p>
              </p:txBody>
            </p:sp>
            <p:sp>
              <p:nvSpPr>
                <p:cNvPr id="70" name="TextBox 34">
                  <a:extLst>
                    <a:ext uri="{FF2B5EF4-FFF2-40B4-BE49-F238E27FC236}">
                      <a16:creationId xmlns:a16="http://schemas.microsoft.com/office/drawing/2014/main" id="{580933A4-7939-4F38-9A5B-E261FBC9C7D2}"/>
                    </a:ext>
                  </a:extLst>
                </p:cNvPr>
                <p:cNvSpPr txBox="1"/>
                <p:nvPr/>
              </p:nvSpPr>
              <p:spPr>
                <a:xfrm>
                  <a:off x="7148658" y="1861741"/>
                  <a:ext cx="898325" cy="67374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800" b="1" dirty="0"/>
                    <a:t>26</a:t>
                  </a:r>
                </a:p>
              </p:txBody>
            </p:sp>
          </p:grpSp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890EA3E9-0A38-4D5F-9217-3886E9295008}"/>
                  </a:ext>
                </a:extLst>
              </p:cNvPr>
              <p:cNvGrpSpPr/>
              <p:nvPr/>
            </p:nvGrpSpPr>
            <p:grpSpPr>
              <a:xfrm>
                <a:off x="570704" y="3740497"/>
                <a:ext cx="353891" cy="872533"/>
                <a:chOff x="2138623" y="3526971"/>
                <a:chExt cx="353891" cy="872533"/>
              </a:xfrm>
            </p:grpSpPr>
            <p:sp>
              <p:nvSpPr>
                <p:cNvPr id="66" name="Oval 65">
                  <a:extLst>
                    <a:ext uri="{FF2B5EF4-FFF2-40B4-BE49-F238E27FC236}">
                      <a16:creationId xmlns:a16="http://schemas.microsoft.com/office/drawing/2014/main" id="{B0A7B1D6-89C1-41F8-8B9E-4CBD0F0A6CDD}"/>
                    </a:ext>
                  </a:extLst>
                </p:cNvPr>
                <p:cNvSpPr/>
                <p:nvPr/>
              </p:nvSpPr>
              <p:spPr>
                <a:xfrm>
                  <a:off x="2138623" y="3526971"/>
                  <a:ext cx="125605" cy="12560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300"/>
                </a:p>
              </p:txBody>
            </p:sp>
            <p:sp>
              <p:nvSpPr>
                <p:cNvPr id="67" name="Oval 66">
                  <a:extLst>
                    <a:ext uri="{FF2B5EF4-FFF2-40B4-BE49-F238E27FC236}">
                      <a16:creationId xmlns:a16="http://schemas.microsoft.com/office/drawing/2014/main" id="{7269538F-EC90-4D8F-98C7-D66460BA56D3}"/>
                    </a:ext>
                  </a:extLst>
                </p:cNvPr>
                <p:cNvSpPr/>
                <p:nvPr/>
              </p:nvSpPr>
              <p:spPr>
                <a:xfrm>
                  <a:off x="2223747" y="3938535"/>
                  <a:ext cx="125605" cy="12560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300"/>
                </a:p>
              </p:txBody>
            </p:sp>
            <p:sp>
              <p:nvSpPr>
                <p:cNvPr id="68" name="Oval 67">
                  <a:extLst>
                    <a:ext uri="{FF2B5EF4-FFF2-40B4-BE49-F238E27FC236}">
                      <a16:creationId xmlns:a16="http://schemas.microsoft.com/office/drawing/2014/main" id="{FCCE7426-FCB8-47AD-B670-C1D0EEE2BA30}"/>
                    </a:ext>
                  </a:extLst>
                </p:cNvPr>
                <p:cNvSpPr/>
                <p:nvPr/>
              </p:nvSpPr>
              <p:spPr>
                <a:xfrm>
                  <a:off x="2366909" y="4273899"/>
                  <a:ext cx="125605" cy="12560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300"/>
                </a:p>
              </p:txBody>
            </p:sp>
          </p:grpSp>
          <p:grpSp>
            <p:nvGrpSpPr>
              <p:cNvPr id="60" name="Group 59">
                <a:extLst>
                  <a:ext uri="{FF2B5EF4-FFF2-40B4-BE49-F238E27FC236}">
                    <a16:creationId xmlns:a16="http://schemas.microsoft.com/office/drawing/2014/main" id="{82949E3C-2BF5-4833-804E-3C513CBB40B6}"/>
                  </a:ext>
                </a:extLst>
              </p:cNvPr>
              <p:cNvGrpSpPr/>
              <p:nvPr/>
            </p:nvGrpSpPr>
            <p:grpSpPr>
              <a:xfrm>
                <a:off x="5329743" y="3740497"/>
                <a:ext cx="302767" cy="746928"/>
                <a:chOff x="2160789" y="3580394"/>
                <a:chExt cx="302767" cy="746928"/>
              </a:xfrm>
            </p:grpSpPr>
            <p:sp>
              <p:nvSpPr>
                <p:cNvPr id="63" name="Oval 62">
                  <a:extLst>
                    <a:ext uri="{FF2B5EF4-FFF2-40B4-BE49-F238E27FC236}">
                      <a16:creationId xmlns:a16="http://schemas.microsoft.com/office/drawing/2014/main" id="{2C460097-0D7E-49F9-BAB6-EC2DF158E1E9}"/>
                    </a:ext>
                  </a:extLst>
                </p:cNvPr>
                <p:cNvSpPr/>
                <p:nvPr/>
              </p:nvSpPr>
              <p:spPr>
                <a:xfrm>
                  <a:off x="2337951" y="3580394"/>
                  <a:ext cx="125605" cy="12560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300"/>
                </a:p>
              </p:txBody>
            </p:sp>
            <p:sp>
              <p:nvSpPr>
                <p:cNvPr id="64" name="Oval 63">
                  <a:extLst>
                    <a:ext uri="{FF2B5EF4-FFF2-40B4-BE49-F238E27FC236}">
                      <a16:creationId xmlns:a16="http://schemas.microsoft.com/office/drawing/2014/main" id="{414330C9-9BFD-4385-A662-8EBD8A00A639}"/>
                    </a:ext>
                  </a:extLst>
                </p:cNvPr>
                <p:cNvSpPr/>
                <p:nvPr/>
              </p:nvSpPr>
              <p:spPr>
                <a:xfrm>
                  <a:off x="2259724" y="3929155"/>
                  <a:ext cx="125605" cy="12560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300"/>
                </a:p>
              </p:txBody>
            </p:sp>
            <p:sp>
              <p:nvSpPr>
                <p:cNvPr id="65" name="Oval 64">
                  <a:extLst>
                    <a:ext uri="{FF2B5EF4-FFF2-40B4-BE49-F238E27FC236}">
                      <a16:creationId xmlns:a16="http://schemas.microsoft.com/office/drawing/2014/main" id="{13E9DE14-F803-4847-882F-00CF0B1343DF}"/>
                    </a:ext>
                  </a:extLst>
                </p:cNvPr>
                <p:cNvSpPr/>
                <p:nvPr/>
              </p:nvSpPr>
              <p:spPr>
                <a:xfrm>
                  <a:off x="2160789" y="4201717"/>
                  <a:ext cx="125605" cy="12560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300"/>
                </a:p>
              </p:txBody>
            </p:sp>
          </p:grp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43B6D08B-062C-42D3-89AF-A2F3C9F5C01A}"/>
                  </a:ext>
                </a:extLst>
              </p:cNvPr>
              <p:cNvSpPr/>
              <p:nvPr/>
            </p:nvSpPr>
            <p:spPr>
              <a:xfrm>
                <a:off x="2817627" y="5457868"/>
                <a:ext cx="567144" cy="883360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300"/>
              </a:p>
            </p:txBody>
          </p:sp>
          <p:sp>
            <p:nvSpPr>
              <p:cNvPr id="62" name="Arc 61">
                <a:extLst>
                  <a:ext uri="{FF2B5EF4-FFF2-40B4-BE49-F238E27FC236}">
                    <a16:creationId xmlns:a16="http://schemas.microsoft.com/office/drawing/2014/main" id="{AF4DA82B-8BF8-4C23-B76B-CE2A4AD7FFC3}"/>
                  </a:ext>
                </a:extLst>
              </p:cNvPr>
              <p:cNvSpPr/>
              <p:nvPr/>
            </p:nvSpPr>
            <p:spPr>
              <a:xfrm rot="8034438">
                <a:off x="315828" y="1060830"/>
                <a:ext cx="5337750" cy="5337751"/>
              </a:xfrm>
              <a:prstGeom prst="arc">
                <a:avLst>
                  <a:gd name="adj1" fmla="val 16642498"/>
                  <a:gd name="adj2" fmla="val 21198064"/>
                </a:avLst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300"/>
              </a:p>
            </p:txBody>
          </p:sp>
        </p:grp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71861D0-4C0C-48DF-A5F8-84FD29C6BCDD}"/>
                </a:ext>
              </a:extLst>
            </p:cNvPr>
            <p:cNvSpPr/>
            <p:nvPr/>
          </p:nvSpPr>
          <p:spPr>
            <a:xfrm>
              <a:off x="9632882" y="3338407"/>
              <a:ext cx="248459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</a:rPr>
                <a:t>Neighbor in one direction n = 2</a:t>
              </a:r>
            </a:p>
            <a:p>
              <a:r>
                <a:rPr lang="en-US" sz="1400" b="1" dirty="0">
                  <a:solidFill>
                    <a:srgbClr val="002060"/>
                  </a:solidFill>
                </a:rPr>
                <a:t>Neighbor(20) = {15, 18, 22, 25}</a:t>
              </a:r>
              <a:endParaRPr lang="en-US" sz="14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CD54E127-3A36-4BB5-874D-8447AE653783}"/>
              </a:ext>
            </a:extLst>
          </p:cNvPr>
          <p:cNvGrpSpPr/>
          <p:nvPr/>
        </p:nvGrpSpPr>
        <p:grpSpPr>
          <a:xfrm>
            <a:off x="7734575" y="3625361"/>
            <a:ext cx="4058611" cy="1287234"/>
            <a:chOff x="7734575" y="4122073"/>
            <a:chExt cx="4058611" cy="128723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B52C8639-DDE1-4DD4-9747-27D3310936CF}"/>
                </a:ext>
              </a:extLst>
            </p:cNvPr>
            <p:cNvGrpSpPr/>
            <p:nvPr/>
          </p:nvGrpSpPr>
          <p:grpSpPr>
            <a:xfrm>
              <a:off x="7734575" y="4122073"/>
              <a:ext cx="1433432" cy="1287234"/>
              <a:chOff x="7734575" y="4122073"/>
              <a:chExt cx="1433432" cy="1287234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3518E57B-4212-4AD0-873D-7EC3C164BF60}"/>
                  </a:ext>
                </a:extLst>
              </p:cNvPr>
              <p:cNvGrpSpPr/>
              <p:nvPr/>
            </p:nvGrpSpPr>
            <p:grpSpPr>
              <a:xfrm rot="16200000">
                <a:off x="8069154" y="3787494"/>
                <a:ext cx="646332" cy="1315489"/>
                <a:chOff x="8649360" y="948562"/>
                <a:chExt cx="454392" cy="2122184"/>
              </a:xfrm>
            </p:grpSpPr>
            <p:sp>
              <p:nvSpPr>
                <p:cNvPr id="29" name="TextBox 33">
                  <a:extLst>
                    <a:ext uri="{FF2B5EF4-FFF2-40B4-BE49-F238E27FC236}">
                      <a16:creationId xmlns:a16="http://schemas.microsoft.com/office/drawing/2014/main" id="{19297BC3-84CF-481F-BB30-000E24018224}"/>
                    </a:ext>
                  </a:extLst>
                </p:cNvPr>
                <p:cNvSpPr txBox="1"/>
                <p:nvPr/>
              </p:nvSpPr>
              <p:spPr>
                <a:xfrm rot="5400000">
                  <a:off x="7815464" y="1782458"/>
                  <a:ext cx="2122184" cy="45439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b="1" dirty="0"/>
                    <a:t>STATUS(L</a:t>
                  </a:r>
                  <a:r>
                    <a:rPr lang="en-US" b="1" baseline="-25000" dirty="0"/>
                    <a:t>PQ</a:t>
                  </a:r>
                  <a:r>
                    <a:rPr lang="en-US" b="1" dirty="0"/>
                    <a:t>)</a:t>
                  </a:r>
                </a:p>
                <a:p>
                  <a:pPr algn="ctr"/>
                  <a:r>
                    <a:rPr lang="en-US" b="1" dirty="0"/>
                    <a:t>= </a:t>
                  </a:r>
                  <a:r>
                    <a:rPr lang="en-US" b="1" dirty="0">
                      <a:solidFill>
                        <a:srgbClr val="FF0000"/>
                      </a:solidFill>
                    </a:rPr>
                    <a:t>Timeout </a:t>
                  </a:r>
                </a:p>
              </p:txBody>
            </p:sp>
            <p:cxnSp>
              <p:nvCxnSpPr>
                <p:cNvPr id="30" name="Straight Arrow Connector 29">
                  <a:extLst>
                    <a:ext uri="{FF2B5EF4-FFF2-40B4-BE49-F238E27FC236}">
                      <a16:creationId xmlns:a16="http://schemas.microsoft.com/office/drawing/2014/main" id="{72D67411-6BE9-4BA9-8506-9D7287D570C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066368" y="983490"/>
                  <a:ext cx="0" cy="2050052"/>
                </a:xfrm>
                <a:prstGeom prst="straightConnector1">
                  <a:avLst/>
                </a:prstGeom>
                <a:ln w="12700">
                  <a:solidFill>
                    <a:srgbClr val="FF0000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2FC64F06-1BFB-4AB3-8125-D02CEDCC7E95}"/>
                  </a:ext>
                </a:extLst>
              </p:cNvPr>
              <p:cNvSpPr/>
              <p:nvPr/>
            </p:nvSpPr>
            <p:spPr>
              <a:xfrm>
                <a:off x="7758390" y="4762975"/>
                <a:ext cx="1409617" cy="646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dirty="0"/>
                  <a:t>STATUS(</a:t>
                </a:r>
                <a:r>
                  <a:rPr lang="en-US" b="1" dirty="0">
                    <a:solidFill>
                      <a:srgbClr val="7030A0"/>
                    </a:solidFill>
                  </a:rPr>
                  <a:t>Q</a:t>
                </a:r>
                <a:r>
                  <a:rPr lang="en-US" b="1" dirty="0"/>
                  <a:t>) = </a:t>
                </a:r>
                <a:br>
                  <a:rPr lang="en-US" b="1" dirty="0"/>
                </a:br>
                <a:r>
                  <a:rPr lang="en-US" b="1" dirty="0">
                    <a:solidFill>
                      <a:srgbClr val="FF0000"/>
                    </a:solidFill>
                  </a:rPr>
                  <a:t>Suspected</a:t>
                </a:r>
              </a:p>
            </p:txBody>
          </p:sp>
        </p:grpSp>
        <p:sp>
          <p:nvSpPr>
            <p:cNvPr id="93" name="Speech Bubble: Rectangle with Corners Rounded 92">
              <a:extLst>
                <a:ext uri="{FF2B5EF4-FFF2-40B4-BE49-F238E27FC236}">
                  <a16:creationId xmlns:a16="http://schemas.microsoft.com/office/drawing/2014/main" id="{83E3562B-235C-4909-8EE6-CA66ACC834B7}"/>
                </a:ext>
              </a:extLst>
            </p:cNvPr>
            <p:cNvSpPr/>
            <p:nvPr/>
          </p:nvSpPr>
          <p:spPr>
            <a:xfrm>
              <a:off x="9936400" y="4404922"/>
              <a:ext cx="1856786" cy="701384"/>
            </a:xfrm>
            <a:prstGeom prst="wedgeRoundRectCallout">
              <a:avLst>
                <a:gd name="adj1" fmla="val -96831"/>
                <a:gd name="adj2" fmla="val 48354"/>
                <a:gd name="adj3" fmla="val 16667"/>
              </a:avLst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Failure Detection</a:t>
              </a:r>
            </a:p>
          </p:txBody>
        </p:sp>
      </p:grpSp>
      <p:sp>
        <p:nvSpPr>
          <p:cNvPr id="95" name="Rectangle 94">
            <a:extLst>
              <a:ext uri="{FF2B5EF4-FFF2-40B4-BE49-F238E27FC236}">
                <a16:creationId xmlns:a16="http://schemas.microsoft.com/office/drawing/2014/main" id="{77966E0B-D09C-4751-A217-B0A8BC6E18F9}"/>
              </a:ext>
            </a:extLst>
          </p:cNvPr>
          <p:cNvSpPr/>
          <p:nvPr/>
        </p:nvSpPr>
        <p:spPr>
          <a:xfrm>
            <a:off x="713254" y="4990554"/>
            <a:ext cx="9512868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Theorem (Failure Detection Time, T</a:t>
            </a:r>
            <a:r>
              <a:rPr lang="en-US" b="1" baseline="-25000" dirty="0"/>
              <a:t>FD </a:t>
            </a:r>
            <a:r>
              <a:rPr lang="en-US" dirty="0"/>
              <a:t>with respect to the </a:t>
            </a:r>
            <a:r>
              <a:rPr lang="en-US" b="1" dirty="0"/>
              <a:t>Leasing Interval, T</a:t>
            </a:r>
            <a:r>
              <a:rPr lang="en-US" b="1" baseline="-25000" dirty="0"/>
              <a:t>l</a:t>
            </a:r>
            <a:r>
              <a:rPr lang="en-US" b="1" dirty="0"/>
              <a:t>): </a:t>
            </a:r>
            <a:r>
              <a:rPr lang="en-US" dirty="0"/>
              <a:t>When Node Q fails, the failure detection time (T</a:t>
            </a:r>
            <a:r>
              <a:rPr lang="en-US" baseline="-25000" dirty="0"/>
              <a:t>FD</a:t>
            </a:r>
            <a:r>
              <a:rPr lang="en-US" dirty="0"/>
              <a:t>) is bounded from both below and above, as: T</a:t>
            </a:r>
            <a:r>
              <a:rPr lang="en-US" baseline="-25000" dirty="0"/>
              <a:t>l </a:t>
            </a:r>
            <a:r>
              <a:rPr lang="en-US" dirty="0"/>
              <a:t>≤ T</a:t>
            </a:r>
            <a:r>
              <a:rPr lang="en-US" baseline="-25000" dirty="0"/>
              <a:t>FD</a:t>
            </a:r>
            <a:r>
              <a:rPr lang="en-US" dirty="0"/>
              <a:t> &lt; 2T</a:t>
            </a:r>
            <a:r>
              <a:rPr lang="en-US" baseline="-25000" dirty="0"/>
              <a:t>l</a:t>
            </a:r>
            <a:endParaRPr lang="en-US" dirty="0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B8DEEDF-6249-41A6-BA65-B310ED16A8A3}"/>
              </a:ext>
            </a:extLst>
          </p:cNvPr>
          <p:cNvSpPr/>
          <p:nvPr/>
        </p:nvSpPr>
        <p:spPr>
          <a:xfrm>
            <a:off x="676497" y="5788933"/>
            <a:ext cx="9512868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Theorem (Symmetric Lease Timeout): </a:t>
            </a:r>
            <a:r>
              <a:rPr lang="en-US" dirty="0"/>
              <a:t>Without loss of generality, if L</a:t>
            </a:r>
            <a:r>
              <a:rPr lang="en-US" baseline="-25000" dirty="0"/>
              <a:t>PQ </a:t>
            </a:r>
            <a:r>
              <a:rPr lang="en-US" dirty="0"/>
              <a:t>Times out at T</a:t>
            </a:r>
            <a:r>
              <a:rPr lang="en-US" baseline="-25000" dirty="0"/>
              <a:t>PQ</a:t>
            </a:r>
            <a:r>
              <a:rPr lang="en-US" dirty="0"/>
              <a:t>, then its symmetric lease L</a:t>
            </a:r>
            <a:r>
              <a:rPr lang="en-US" baseline="-25000" dirty="0"/>
              <a:t>QP</a:t>
            </a:r>
            <a:r>
              <a:rPr lang="en-US" dirty="0"/>
              <a:t> will also timeout at no more than T</a:t>
            </a:r>
            <a:r>
              <a:rPr lang="en-US" baseline="-25000" dirty="0"/>
              <a:t>PQ</a:t>
            </a:r>
            <a:r>
              <a:rPr lang="en-US" dirty="0"/>
              <a:t> + 2T</a:t>
            </a:r>
            <a:r>
              <a:rPr lang="en-US" baseline="-25000" dirty="0"/>
              <a:t>l</a:t>
            </a:r>
            <a:r>
              <a:rPr lang="en-US" dirty="0"/>
              <a:t> + T</a:t>
            </a:r>
            <a:r>
              <a:rPr lang="en-US" baseline="-25000" dirty="0"/>
              <a:t>a</a:t>
            </a:r>
            <a:r>
              <a:rPr lang="en-US" dirty="0"/>
              <a:t> (where T</a:t>
            </a:r>
            <a:r>
              <a:rPr lang="en-US" baseline="-25000" dirty="0"/>
              <a:t>a </a:t>
            </a:r>
            <a:r>
              <a:rPr lang="en-US" dirty="0"/>
              <a:t>is the arbitration timeout).</a:t>
            </a:r>
          </a:p>
        </p:txBody>
      </p:sp>
    </p:spTree>
    <p:extLst>
      <p:ext uri="{BB962C8B-B14F-4D97-AF65-F5344CB8AC3E}">
        <p14:creationId xmlns:p14="http://schemas.microsoft.com/office/powerpoint/2010/main" val="120695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10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73CAD-09F1-4F47-8A52-C7CB3AFB4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0936111" cy="1251544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000099"/>
                </a:solidFill>
              </a:rPr>
              <a:t>Service Fabric – Failure Decision: Arbitration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7F76A-B7EB-4EFD-AA47-DC3ECB8CA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6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0D2B5BC-6BE3-473F-A9FA-29C51B924570}"/>
              </a:ext>
            </a:extLst>
          </p:cNvPr>
          <p:cNvCxnSpPr/>
          <p:nvPr/>
        </p:nvCxnSpPr>
        <p:spPr>
          <a:xfrm>
            <a:off x="6415" y="1060983"/>
            <a:ext cx="10515600" cy="0"/>
          </a:xfrm>
          <a:prstGeom prst="line">
            <a:avLst/>
          </a:prstGeom>
          <a:ln w="381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051F50ED-9BEF-4AA3-ACB7-3E34E5757506}"/>
              </a:ext>
            </a:extLst>
          </p:cNvPr>
          <p:cNvSpPr/>
          <p:nvPr/>
        </p:nvSpPr>
        <p:spPr>
          <a:xfrm>
            <a:off x="2267981" y="4940727"/>
            <a:ext cx="734141" cy="734141"/>
          </a:xfrm>
          <a:prstGeom prst="ellipse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FF"/>
                </a:solidFill>
              </a:rPr>
              <a:t>Node P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10FDA45-92AD-485E-A422-FA98C7D9552A}"/>
              </a:ext>
            </a:extLst>
          </p:cNvPr>
          <p:cNvSpPr/>
          <p:nvPr/>
        </p:nvSpPr>
        <p:spPr>
          <a:xfrm>
            <a:off x="7900503" y="4958727"/>
            <a:ext cx="734141" cy="716141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accent2"/>
                </a:solidFill>
              </a:rPr>
              <a:t>Node Q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2233ACE-057F-40EA-875B-A16409D083E6}"/>
              </a:ext>
            </a:extLst>
          </p:cNvPr>
          <p:cNvGrpSpPr/>
          <p:nvPr/>
        </p:nvGrpSpPr>
        <p:grpSpPr>
          <a:xfrm>
            <a:off x="2416386" y="1803655"/>
            <a:ext cx="6013377" cy="883473"/>
            <a:chOff x="1317456" y="1852050"/>
            <a:chExt cx="6013377" cy="883473"/>
          </a:xfrm>
        </p:grpSpPr>
        <p:sp>
          <p:nvSpPr>
            <p:cNvPr id="10" name="Hexagon 9">
              <a:extLst>
                <a:ext uri="{FF2B5EF4-FFF2-40B4-BE49-F238E27FC236}">
                  <a16:creationId xmlns:a16="http://schemas.microsoft.com/office/drawing/2014/main" id="{B97CAFDF-57CC-4B2D-B237-3779CA7D9048}"/>
                </a:ext>
              </a:extLst>
            </p:cNvPr>
            <p:cNvSpPr/>
            <p:nvPr/>
          </p:nvSpPr>
          <p:spPr>
            <a:xfrm>
              <a:off x="1317456" y="1856454"/>
              <a:ext cx="1014609" cy="874665"/>
            </a:xfrm>
            <a:prstGeom prst="hexagon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Arb1</a:t>
              </a:r>
            </a:p>
          </p:txBody>
        </p:sp>
        <p:sp>
          <p:nvSpPr>
            <p:cNvPr id="11" name="Hexagon 10">
              <a:extLst>
                <a:ext uri="{FF2B5EF4-FFF2-40B4-BE49-F238E27FC236}">
                  <a16:creationId xmlns:a16="http://schemas.microsoft.com/office/drawing/2014/main" id="{150B3925-6305-4BE4-A2B0-2824D6F1DF56}"/>
                </a:ext>
              </a:extLst>
            </p:cNvPr>
            <p:cNvSpPr/>
            <p:nvPr/>
          </p:nvSpPr>
          <p:spPr>
            <a:xfrm>
              <a:off x="2550731" y="1852050"/>
              <a:ext cx="1014609" cy="874665"/>
            </a:xfrm>
            <a:prstGeom prst="hexagon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Arb2</a:t>
              </a:r>
            </a:p>
          </p:txBody>
        </p:sp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id="{6B781C43-CA80-4A9A-9DB2-DC67705113C9}"/>
                </a:ext>
              </a:extLst>
            </p:cNvPr>
            <p:cNvSpPr/>
            <p:nvPr/>
          </p:nvSpPr>
          <p:spPr>
            <a:xfrm>
              <a:off x="3806562" y="1860858"/>
              <a:ext cx="1014609" cy="874665"/>
            </a:xfrm>
            <a:prstGeom prst="hexagon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Arb3</a:t>
              </a:r>
            </a:p>
          </p:txBody>
        </p:sp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id="{F225C507-2BED-4EF1-B690-12FF76AF7887}"/>
                </a:ext>
              </a:extLst>
            </p:cNvPr>
            <p:cNvSpPr/>
            <p:nvPr/>
          </p:nvSpPr>
          <p:spPr>
            <a:xfrm>
              <a:off x="5039837" y="1856454"/>
              <a:ext cx="1014609" cy="874665"/>
            </a:xfrm>
            <a:prstGeom prst="hexagon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Arb4</a:t>
              </a:r>
            </a:p>
          </p:txBody>
        </p:sp>
        <p:sp>
          <p:nvSpPr>
            <p:cNvPr id="14" name="Hexagon 13">
              <a:extLst>
                <a:ext uri="{FF2B5EF4-FFF2-40B4-BE49-F238E27FC236}">
                  <a16:creationId xmlns:a16="http://schemas.microsoft.com/office/drawing/2014/main" id="{784050C6-893F-4FA4-873F-6D397D47594D}"/>
                </a:ext>
              </a:extLst>
            </p:cNvPr>
            <p:cNvSpPr/>
            <p:nvPr/>
          </p:nvSpPr>
          <p:spPr>
            <a:xfrm>
              <a:off x="6316224" y="1853712"/>
              <a:ext cx="1014609" cy="874665"/>
            </a:xfrm>
            <a:prstGeom prst="hexagon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Arb5</a:t>
              </a:r>
            </a:p>
          </p:txBody>
        </p:sp>
      </p:grp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8F1BF2E-9E76-4D03-8155-3E10F590D351}"/>
              </a:ext>
            </a:extLst>
          </p:cNvPr>
          <p:cNvCxnSpPr>
            <a:stCxn id="7" idx="6"/>
            <a:endCxn id="8" idx="2"/>
          </p:cNvCxnSpPr>
          <p:nvPr/>
        </p:nvCxnSpPr>
        <p:spPr>
          <a:xfrm>
            <a:off x="3002122" y="5307798"/>
            <a:ext cx="4898381" cy="9000"/>
          </a:xfrm>
          <a:prstGeom prst="straightConnector1">
            <a:avLst/>
          </a:prstGeom>
          <a:ln w="19050">
            <a:solidFill>
              <a:srgbClr val="FF0000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7BE6FD70-9BA4-4F63-841F-983EFCDAAA61}"/>
              </a:ext>
            </a:extLst>
          </p:cNvPr>
          <p:cNvSpPr/>
          <p:nvPr/>
        </p:nvSpPr>
        <p:spPr>
          <a:xfrm>
            <a:off x="2114986" y="1160155"/>
            <a:ext cx="6519658" cy="1827350"/>
          </a:xfrm>
          <a:prstGeom prst="round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ECC6141-DB9B-4E6C-99DD-BF3CE20CEC60}"/>
              </a:ext>
            </a:extLst>
          </p:cNvPr>
          <p:cNvSpPr/>
          <p:nvPr/>
        </p:nvSpPr>
        <p:spPr>
          <a:xfrm>
            <a:off x="8648429" y="1934859"/>
            <a:ext cx="27951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Centralized arbitrator group</a:t>
            </a:r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534D930-08DE-487D-A6AA-1A67A3D60FFF}"/>
              </a:ext>
            </a:extLst>
          </p:cNvPr>
          <p:cNvSpPr/>
          <p:nvPr/>
        </p:nvSpPr>
        <p:spPr>
          <a:xfrm>
            <a:off x="8844851" y="2832597"/>
            <a:ext cx="299981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Arbitration Timeout (T</a:t>
            </a:r>
            <a:r>
              <a:rPr lang="en-US" b="1" baseline="-25000" dirty="0">
                <a:solidFill>
                  <a:srgbClr val="002060"/>
                </a:solidFill>
              </a:rPr>
              <a:t>a</a:t>
            </a:r>
            <a:r>
              <a:rPr lang="en-US" b="1" dirty="0">
                <a:solidFill>
                  <a:srgbClr val="002060"/>
                </a:solidFill>
              </a:rPr>
              <a:t>): </a:t>
            </a:r>
            <a:r>
              <a:rPr lang="en-US" dirty="0">
                <a:solidFill>
                  <a:srgbClr val="002060"/>
                </a:solidFill>
              </a:rPr>
              <a:t>if no response from arbitrator within T</a:t>
            </a:r>
            <a:r>
              <a:rPr lang="en-US" baseline="-25000" dirty="0">
                <a:solidFill>
                  <a:srgbClr val="002060"/>
                </a:solidFill>
              </a:rPr>
              <a:t>a </a:t>
            </a:r>
            <a:r>
              <a:rPr lang="en-US" dirty="0">
                <a:solidFill>
                  <a:srgbClr val="002060"/>
                </a:solidFill>
              </a:rPr>
              <a:t>interval, the node will voluntarily leave the system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26C4065-0223-4C58-BEBA-0819B9180D30}"/>
              </a:ext>
            </a:extLst>
          </p:cNvPr>
          <p:cNvSpPr/>
          <p:nvPr/>
        </p:nvSpPr>
        <p:spPr>
          <a:xfrm>
            <a:off x="945001" y="5814818"/>
            <a:ext cx="9512868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Corollary (arbitration requests interval between symmetric leases): </a:t>
            </a:r>
            <a:r>
              <a:rPr lang="en-US" dirty="0"/>
              <a:t>Without loss of generality, if P detects Q as failed and send an arbitration request, then within </a:t>
            </a:r>
            <a:r>
              <a:rPr lang="en-US" dirty="0" err="1"/>
              <a:t>T</a:t>
            </a:r>
            <a:r>
              <a:rPr lang="en-US" baseline="-25000" dirty="0" err="1"/>
              <a:t>arbReqInt</a:t>
            </a:r>
            <a:r>
              <a:rPr lang="en-US" dirty="0"/>
              <a:t> time-bound, Q will also send an arbitration request, where T</a:t>
            </a:r>
            <a:r>
              <a:rPr lang="en-US" baseline="-25000" dirty="0"/>
              <a:t>l </a:t>
            </a:r>
            <a:r>
              <a:rPr lang="en-US" dirty="0"/>
              <a:t>≤ </a:t>
            </a:r>
            <a:r>
              <a:rPr lang="en-US" dirty="0" err="1"/>
              <a:t>T</a:t>
            </a:r>
            <a:r>
              <a:rPr lang="en-US" baseline="-25000" dirty="0" err="1"/>
              <a:t>arbReqInt</a:t>
            </a:r>
            <a:r>
              <a:rPr lang="en-US" baseline="-25000" dirty="0"/>
              <a:t> </a:t>
            </a:r>
            <a:r>
              <a:rPr lang="en-US" dirty="0"/>
              <a:t>&lt; 2T</a:t>
            </a:r>
            <a:r>
              <a:rPr lang="en-US" baseline="-25000" dirty="0"/>
              <a:t>l</a:t>
            </a:r>
            <a:endParaRPr lang="en-US" dirty="0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3C6C5CEB-C342-47D1-9FDC-47063C56129A}"/>
              </a:ext>
            </a:extLst>
          </p:cNvPr>
          <p:cNvGrpSpPr/>
          <p:nvPr/>
        </p:nvGrpSpPr>
        <p:grpSpPr>
          <a:xfrm>
            <a:off x="93108" y="3377474"/>
            <a:ext cx="10556482" cy="2297394"/>
            <a:chOff x="93108" y="3377474"/>
            <a:chExt cx="10556482" cy="2297394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2BE7CB61-9348-40CD-BB88-C6F05D538DF9}"/>
                </a:ext>
              </a:extLst>
            </p:cNvPr>
            <p:cNvGrpSpPr/>
            <p:nvPr/>
          </p:nvGrpSpPr>
          <p:grpSpPr>
            <a:xfrm>
              <a:off x="93108" y="4751538"/>
              <a:ext cx="10556482" cy="923330"/>
              <a:chOff x="93108" y="4751538"/>
              <a:chExt cx="10556482" cy="923330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2A0D6A7B-C171-4E19-8009-B4FA99D61F7A}"/>
                  </a:ext>
                </a:extLst>
              </p:cNvPr>
              <p:cNvSpPr/>
              <p:nvPr/>
            </p:nvSpPr>
            <p:spPr>
              <a:xfrm>
                <a:off x="93108" y="4751538"/>
                <a:ext cx="1887055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0000FF"/>
                    </a:solidFill>
                  </a:rPr>
                  <a:t>{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alive</a:t>
                </a:r>
                <a:r>
                  <a:rPr lang="en-US" dirty="0"/>
                  <a:t>,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alive</a:t>
                </a:r>
                <a:r>
                  <a:rPr lang="en-US" dirty="0"/>
                  <a:t>,</a:t>
                </a: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dead</a:t>
                </a:r>
                <a:r>
                  <a:rPr lang="en-US" dirty="0"/>
                  <a:t>,</a:t>
                </a:r>
                <a:r>
                  <a:rPr lang="en-US" dirty="0">
                    <a:solidFill>
                      <a:srgbClr val="FF0000"/>
                    </a:solidFill>
                  </a:rPr>
                  <a:t> dead</a:t>
                </a:r>
                <a:r>
                  <a:rPr lang="en-US" dirty="0"/>
                  <a:t>,</a:t>
                </a:r>
                <a:r>
                  <a:rPr lang="en-US" dirty="0">
                    <a:solidFill>
                      <a:srgbClr val="FF0000"/>
                    </a:solidFill>
                  </a:rPr>
                  <a:t> dead</a:t>
                </a:r>
                <a:r>
                  <a:rPr lang="en-US" dirty="0">
                    <a:solidFill>
                      <a:srgbClr val="0000FF"/>
                    </a:solidFill>
                  </a:rPr>
                  <a:t>}</a:t>
                </a:r>
                <a:endParaRPr lang="en-US" dirty="0">
                  <a:solidFill>
                    <a:srgbClr val="002060"/>
                  </a:solidFill>
                </a:endParaRPr>
              </a:p>
              <a:p>
                <a:r>
                  <a:rPr lang="en-US" dirty="0">
                    <a:solidFill>
                      <a:srgbClr val="002060"/>
                    </a:solidFill>
                  </a:rPr>
                  <a:t>Node A leaves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4E8E9876-388E-4B53-BF12-F4EB32930F00}"/>
                  </a:ext>
                </a:extLst>
              </p:cNvPr>
              <p:cNvSpPr/>
              <p:nvPr/>
            </p:nvSpPr>
            <p:spPr>
              <a:xfrm>
                <a:off x="8759649" y="4751538"/>
                <a:ext cx="1889941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0000FF"/>
                    </a:solidFill>
                  </a:rPr>
                  <a:t>{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alive</a:t>
                </a:r>
                <a:r>
                  <a:rPr lang="en-US" dirty="0"/>
                  <a:t>,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alive</a:t>
                </a:r>
                <a:r>
                  <a:rPr lang="en-US" dirty="0"/>
                  <a:t> ,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alive</a:t>
                </a:r>
                <a:r>
                  <a:rPr lang="en-US" dirty="0"/>
                  <a:t>,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dead</a:t>
                </a:r>
                <a:r>
                  <a:rPr lang="en-US" dirty="0"/>
                  <a:t>,</a:t>
                </a:r>
                <a:r>
                  <a:rPr lang="en-US" dirty="0">
                    <a:solidFill>
                      <a:srgbClr val="FF0000"/>
                    </a:solidFill>
                  </a:rPr>
                  <a:t> dead</a:t>
                </a:r>
                <a:r>
                  <a:rPr lang="en-US" dirty="0">
                    <a:solidFill>
                      <a:srgbClr val="0000FF"/>
                    </a:solidFill>
                  </a:rPr>
                  <a:t>}</a:t>
                </a:r>
                <a:r>
                  <a:rPr lang="en-US" dirty="0">
                    <a:solidFill>
                      <a:srgbClr val="002060"/>
                    </a:solidFill>
                  </a:rPr>
                  <a:t>,</a:t>
                </a:r>
              </a:p>
              <a:p>
                <a:r>
                  <a:rPr lang="en-US" dirty="0">
                    <a:solidFill>
                      <a:srgbClr val="002060"/>
                    </a:solidFill>
                  </a:rPr>
                  <a:t>Node B winner</a:t>
                </a:r>
              </a:p>
            </p:txBody>
          </p:sp>
        </p:grpSp>
        <p:sp>
          <p:nvSpPr>
            <p:cNvPr id="50" name="Speech Bubble: Rectangle with Corners Rounded 49">
              <a:extLst>
                <a:ext uri="{FF2B5EF4-FFF2-40B4-BE49-F238E27FC236}">
                  <a16:creationId xmlns:a16="http://schemas.microsoft.com/office/drawing/2014/main" id="{9ED89DFD-4AAE-468C-9F54-5C7B2A225696}"/>
                </a:ext>
              </a:extLst>
            </p:cNvPr>
            <p:cNvSpPr/>
            <p:nvPr/>
          </p:nvSpPr>
          <p:spPr>
            <a:xfrm>
              <a:off x="286191" y="3377474"/>
              <a:ext cx="1856786" cy="701384"/>
            </a:xfrm>
            <a:prstGeom prst="wedgeRoundRectCallout">
              <a:avLst>
                <a:gd name="adj1" fmla="val -15283"/>
                <a:gd name="adj2" fmla="val 149286"/>
                <a:gd name="adj3" fmla="val 16667"/>
              </a:avLst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Failure Decision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0F7AA031-71A6-4FBB-B190-5A3DE5C40C91}"/>
              </a:ext>
            </a:extLst>
          </p:cNvPr>
          <p:cNvSpPr/>
          <p:nvPr/>
        </p:nvSpPr>
        <p:spPr>
          <a:xfrm>
            <a:off x="4493386" y="5254925"/>
            <a:ext cx="1812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Failure Detection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5E1CEA-7776-4D7B-98CC-AA6762F361F1}"/>
              </a:ext>
            </a:extLst>
          </p:cNvPr>
          <p:cNvGrpSpPr/>
          <p:nvPr/>
        </p:nvGrpSpPr>
        <p:grpSpPr>
          <a:xfrm>
            <a:off x="2483186" y="1148482"/>
            <a:ext cx="5896575" cy="658004"/>
            <a:chOff x="2749869" y="1555661"/>
            <a:chExt cx="5896575" cy="65800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C19259A-6B11-4ED7-9F93-7A7F3C4F3AD0}"/>
                </a:ext>
              </a:extLst>
            </p:cNvPr>
            <p:cNvSpPr/>
            <p:nvPr/>
          </p:nvSpPr>
          <p:spPr>
            <a:xfrm>
              <a:off x="2749869" y="1555890"/>
              <a:ext cx="94769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A </a:t>
              </a:r>
              <a:r>
                <a:rPr lang="en-US" dirty="0"/>
                <a:t>:</a:t>
              </a:r>
              <a:r>
                <a:rPr lang="en-US" dirty="0">
                  <a:solidFill>
                    <a:srgbClr val="0000FF"/>
                  </a:solidFill>
                </a:rPr>
                <a:t> </a:t>
              </a:r>
              <a:r>
                <a:rPr lang="en-US" dirty="0">
                  <a:solidFill>
                    <a:schemeClr val="accent6">
                      <a:lumMod val="75000"/>
                    </a:schemeClr>
                  </a:solidFill>
                </a:rPr>
                <a:t>alive</a:t>
              </a:r>
              <a:br>
                <a:rPr lang="en-US" dirty="0"/>
              </a:br>
              <a:r>
                <a:rPr lang="en-US" dirty="0">
                  <a:solidFill>
                    <a:schemeClr val="accent2"/>
                  </a:solidFill>
                </a:rPr>
                <a:t>B </a:t>
              </a:r>
              <a:r>
                <a:rPr lang="en-US" dirty="0"/>
                <a:t>:</a:t>
              </a:r>
              <a:r>
                <a:rPr lang="en-US" dirty="0">
                  <a:solidFill>
                    <a:srgbClr val="0000FF"/>
                  </a:solidFill>
                </a:rPr>
                <a:t> </a:t>
              </a:r>
              <a:r>
                <a:rPr lang="en-US" dirty="0">
                  <a:solidFill>
                    <a:srgbClr val="FF0000"/>
                  </a:solidFill>
                </a:rPr>
                <a:t>dead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675E079-5367-4701-B90B-501C68BF6CB9}"/>
                </a:ext>
              </a:extLst>
            </p:cNvPr>
            <p:cNvSpPr/>
            <p:nvPr/>
          </p:nvSpPr>
          <p:spPr>
            <a:xfrm>
              <a:off x="3985144" y="1555661"/>
              <a:ext cx="94769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A </a:t>
              </a:r>
              <a:r>
                <a:rPr lang="en-US"/>
                <a:t>:</a:t>
              </a:r>
              <a:r>
                <a:rPr lang="en-US">
                  <a:solidFill>
                    <a:srgbClr val="0000FF"/>
                  </a:solidFill>
                </a:rPr>
                <a:t> </a:t>
              </a:r>
              <a:r>
                <a:rPr lang="en-US">
                  <a:solidFill>
                    <a:schemeClr val="accent6">
                      <a:lumMod val="75000"/>
                    </a:schemeClr>
                  </a:solidFill>
                </a:rPr>
                <a:t>alive</a:t>
              </a:r>
              <a:br>
                <a:rPr lang="en-US"/>
              </a:br>
              <a:r>
                <a:rPr lang="en-US">
                  <a:solidFill>
                    <a:schemeClr val="accent2"/>
                  </a:solidFill>
                </a:rPr>
                <a:t>B </a:t>
              </a:r>
              <a:r>
                <a:rPr lang="en-US"/>
                <a:t>:</a:t>
              </a:r>
              <a:r>
                <a:rPr lang="en-US">
                  <a:solidFill>
                    <a:srgbClr val="0000FF"/>
                  </a:solidFill>
                </a:rPr>
                <a:t> </a:t>
              </a:r>
              <a:r>
                <a:rPr lang="en-US">
                  <a:solidFill>
                    <a:srgbClr val="FF0000"/>
                  </a:solidFill>
                </a:rPr>
                <a:t>dead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A2DE7F7-E03A-43B9-8C53-3760D957C8AD}"/>
                </a:ext>
              </a:extLst>
            </p:cNvPr>
            <p:cNvSpPr/>
            <p:nvPr/>
          </p:nvSpPr>
          <p:spPr>
            <a:xfrm>
              <a:off x="5205575" y="1567334"/>
              <a:ext cx="95571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A </a:t>
              </a:r>
              <a:r>
                <a:rPr lang="en-US"/>
                <a:t>:</a:t>
              </a:r>
              <a:r>
                <a:rPr lang="en-US">
                  <a:solidFill>
                    <a:srgbClr val="0000FF"/>
                  </a:solidFill>
                </a:rPr>
                <a:t> </a:t>
              </a:r>
              <a:r>
                <a:rPr lang="en-US">
                  <a:solidFill>
                    <a:srgbClr val="FF0000"/>
                  </a:solidFill>
                </a:rPr>
                <a:t>dead</a:t>
              </a:r>
              <a:br>
                <a:rPr lang="en-US"/>
              </a:br>
              <a:r>
                <a:rPr lang="en-US">
                  <a:solidFill>
                    <a:schemeClr val="accent2"/>
                  </a:solidFill>
                </a:rPr>
                <a:t>B </a:t>
              </a:r>
              <a:r>
                <a:rPr lang="en-US"/>
                <a:t>:</a:t>
              </a:r>
              <a:r>
                <a:rPr lang="en-US">
                  <a:solidFill>
                    <a:schemeClr val="accent6">
                      <a:lumMod val="75000"/>
                    </a:schemeClr>
                  </a:solidFill>
                </a:rPr>
                <a:t> alive</a:t>
              </a:r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E1B2237-FCF1-4A18-9C6A-28B239791C27}"/>
                </a:ext>
              </a:extLst>
            </p:cNvPr>
            <p:cNvSpPr/>
            <p:nvPr/>
          </p:nvSpPr>
          <p:spPr>
            <a:xfrm>
              <a:off x="6426006" y="1555661"/>
              <a:ext cx="95571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A </a:t>
              </a:r>
              <a:r>
                <a:rPr lang="en-US"/>
                <a:t>:</a:t>
              </a:r>
              <a:r>
                <a:rPr lang="en-US">
                  <a:solidFill>
                    <a:srgbClr val="0000FF"/>
                  </a:solidFill>
                </a:rPr>
                <a:t> </a:t>
              </a:r>
              <a:r>
                <a:rPr lang="en-US">
                  <a:solidFill>
                    <a:srgbClr val="FF0000"/>
                  </a:solidFill>
                </a:rPr>
                <a:t>dead</a:t>
              </a:r>
              <a:br>
                <a:rPr lang="en-US"/>
              </a:br>
              <a:r>
                <a:rPr lang="en-US">
                  <a:solidFill>
                    <a:schemeClr val="accent2"/>
                  </a:solidFill>
                </a:rPr>
                <a:t>B </a:t>
              </a:r>
              <a:r>
                <a:rPr lang="en-US"/>
                <a:t>:</a:t>
              </a:r>
              <a:r>
                <a:rPr lang="en-US">
                  <a:solidFill>
                    <a:srgbClr val="0000FF"/>
                  </a:solidFill>
                </a:rPr>
                <a:t> </a:t>
              </a:r>
              <a:r>
                <a:rPr lang="en-US">
                  <a:solidFill>
                    <a:schemeClr val="accent6">
                      <a:lumMod val="75000"/>
                    </a:schemeClr>
                  </a:solidFill>
                </a:rPr>
                <a:t>alive</a:t>
              </a:r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D60F27C-9FFB-407C-8835-032DB86C2DCA}"/>
                </a:ext>
              </a:extLst>
            </p:cNvPr>
            <p:cNvSpPr/>
            <p:nvPr/>
          </p:nvSpPr>
          <p:spPr>
            <a:xfrm>
              <a:off x="7690733" y="1567334"/>
              <a:ext cx="95571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A </a:t>
              </a:r>
              <a:r>
                <a:rPr lang="en-US"/>
                <a:t>:</a:t>
              </a:r>
              <a:r>
                <a:rPr lang="en-US">
                  <a:solidFill>
                    <a:srgbClr val="0000FF"/>
                  </a:solidFill>
                </a:rPr>
                <a:t> </a:t>
              </a:r>
              <a:r>
                <a:rPr lang="en-US">
                  <a:solidFill>
                    <a:srgbClr val="FF0000"/>
                  </a:solidFill>
                </a:rPr>
                <a:t>dead</a:t>
              </a:r>
              <a:br>
                <a:rPr lang="en-US"/>
              </a:br>
              <a:r>
                <a:rPr lang="en-US">
                  <a:solidFill>
                    <a:schemeClr val="accent2"/>
                  </a:solidFill>
                </a:rPr>
                <a:t>B </a:t>
              </a:r>
              <a:r>
                <a:rPr lang="en-US"/>
                <a:t>:</a:t>
              </a:r>
              <a:r>
                <a:rPr lang="en-US">
                  <a:solidFill>
                    <a:srgbClr val="0000FF"/>
                  </a:solidFill>
                </a:rPr>
                <a:t> </a:t>
              </a:r>
              <a:r>
                <a:rPr lang="en-US">
                  <a:solidFill>
                    <a:schemeClr val="accent6">
                      <a:lumMod val="75000"/>
                    </a:schemeClr>
                  </a:solidFill>
                </a:rPr>
                <a:t>alive</a:t>
              </a:r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21A0FA74-14E5-4555-9B9A-4B45619EC5BA}"/>
              </a:ext>
            </a:extLst>
          </p:cNvPr>
          <p:cNvGrpSpPr/>
          <p:nvPr/>
        </p:nvGrpSpPr>
        <p:grpSpPr>
          <a:xfrm>
            <a:off x="2635052" y="2678320"/>
            <a:ext cx="5632522" cy="2480563"/>
            <a:chOff x="2635052" y="2678320"/>
            <a:chExt cx="5632522" cy="2480563"/>
          </a:xfrm>
        </p:grpSpPr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7CF4B4AF-B246-4022-A009-8B89B16F3826}"/>
                </a:ext>
              </a:extLst>
            </p:cNvPr>
            <p:cNvGrpSpPr/>
            <p:nvPr/>
          </p:nvGrpSpPr>
          <p:grpSpPr>
            <a:xfrm>
              <a:off x="2635052" y="2678320"/>
              <a:ext cx="5632522" cy="2385283"/>
              <a:chOff x="2635052" y="2678320"/>
              <a:chExt cx="5632522" cy="2385283"/>
            </a:xfrm>
          </p:grpSpPr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B177FBAE-B4EC-4B19-A228-8307E0244E38}"/>
                  </a:ext>
                </a:extLst>
              </p:cNvPr>
              <p:cNvGrpSpPr/>
              <p:nvPr/>
            </p:nvGrpSpPr>
            <p:grpSpPr>
              <a:xfrm>
                <a:off x="2635052" y="2678320"/>
                <a:ext cx="1233275" cy="2262407"/>
                <a:chOff x="2635052" y="3420192"/>
                <a:chExt cx="1233275" cy="2262407"/>
              </a:xfrm>
            </p:grpSpPr>
            <p:cxnSp>
              <p:nvCxnSpPr>
                <p:cNvPr id="27" name="Straight Arrow Connector 26">
                  <a:extLst>
                    <a:ext uri="{FF2B5EF4-FFF2-40B4-BE49-F238E27FC236}">
                      <a16:creationId xmlns:a16="http://schemas.microsoft.com/office/drawing/2014/main" id="{E25485B7-908A-405A-82D6-CCCBB258F582}"/>
                    </a:ext>
                  </a:extLst>
                </p:cNvPr>
                <p:cNvCxnSpPr>
                  <a:cxnSpLocks/>
                  <a:stCxn id="7" idx="0"/>
                  <a:endCxn id="10" idx="2"/>
                </p:cNvCxnSpPr>
                <p:nvPr/>
              </p:nvCxnSpPr>
              <p:spPr>
                <a:xfrm flipV="1">
                  <a:off x="2635052" y="3424596"/>
                  <a:ext cx="0" cy="2258003"/>
                </a:xfrm>
                <a:prstGeom prst="straightConnector1">
                  <a:avLst/>
                </a:prstGeom>
                <a:ln w="19050">
                  <a:solidFill>
                    <a:srgbClr val="0000FF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Arrow Connector 27">
                  <a:extLst>
                    <a:ext uri="{FF2B5EF4-FFF2-40B4-BE49-F238E27FC236}">
                      <a16:creationId xmlns:a16="http://schemas.microsoft.com/office/drawing/2014/main" id="{2CC326B4-E1EE-420C-934A-789DA9E5258B}"/>
                    </a:ext>
                  </a:extLst>
                </p:cNvPr>
                <p:cNvCxnSpPr>
                  <a:cxnSpLocks/>
                  <a:stCxn id="7" idx="0"/>
                  <a:endCxn id="11" idx="2"/>
                </p:cNvCxnSpPr>
                <p:nvPr/>
              </p:nvCxnSpPr>
              <p:spPr>
                <a:xfrm flipV="1">
                  <a:off x="2635052" y="3420192"/>
                  <a:ext cx="1233275" cy="2262407"/>
                </a:xfrm>
                <a:prstGeom prst="straightConnector1">
                  <a:avLst/>
                </a:prstGeom>
                <a:ln w="19050">
                  <a:solidFill>
                    <a:srgbClr val="0000FF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AE2220EA-3C95-4C54-8B4E-1C4B2B25202E}"/>
                  </a:ext>
                </a:extLst>
              </p:cNvPr>
              <p:cNvGrpSpPr/>
              <p:nvPr/>
            </p:nvGrpSpPr>
            <p:grpSpPr>
              <a:xfrm>
                <a:off x="5701435" y="2679982"/>
                <a:ext cx="2566139" cy="2278745"/>
                <a:chOff x="5968118" y="3421854"/>
                <a:chExt cx="2566139" cy="2278745"/>
              </a:xfrm>
            </p:grpSpPr>
            <p:cxnSp>
              <p:nvCxnSpPr>
                <p:cNvPr id="24" name="Straight Arrow Connector 23">
                  <a:extLst>
                    <a:ext uri="{FF2B5EF4-FFF2-40B4-BE49-F238E27FC236}">
                      <a16:creationId xmlns:a16="http://schemas.microsoft.com/office/drawing/2014/main" id="{A4948A91-4D64-40A5-80B3-705F2AE8AC79}"/>
                    </a:ext>
                  </a:extLst>
                </p:cNvPr>
                <p:cNvCxnSpPr>
                  <a:cxnSpLocks/>
                  <a:stCxn id="8" idx="0"/>
                  <a:endCxn id="12" idx="1"/>
                </p:cNvCxnSpPr>
                <p:nvPr/>
              </p:nvCxnSpPr>
              <p:spPr>
                <a:xfrm flipH="1" flipV="1">
                  <a:off x="5968118" y="3429000"/>
                  <a:ext cx="2566139" cy="2271599"/>
                </a:xfrm>
                <a:prstGeom prst="straightConnector1">
                  <a:avLst/>
                </a:prstGeom>
                <a:ln w="19050">
                  <a:solidFill>
                    <a:schemeClr val="accent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Arrow Connector 24">
                  <a:extLst>
                    <a:ext uri="{FF2B5EF4-FFF2-40B4-BE49-F238E27FC236}">
                      <a16:creationId xmlns:a16="http://schemas.microsoft.com/office/drawing/2014/main" id="{2D643FE4-63BA-4128-8363-159DE3854B29}"/>
                    </a:ext>
                  </a:extLst>
                </p:cNvPr>
                <p:cNvCxnSpPr>
                  <a:cxnSpLocks/>
                  <a:stCxn id="8" idx="0"/>
                  <a:endCxn id="13" idx="1"/>
                </p:cNvCxnSpPr>
                <p:nvPr/>
              </p:nvCxnSpPr>
              <p:spPr>
                <a:xfrm flipH="1" flipV="1">
                  <a:off x="7201393" y="3424596"/>
                  <a:ext cx="1332864" cy="2276003"/>
                </a:xfrm>
                <a:prstGeom prst="straightConnector1">
                  <a:avLst/>
                </a:prstGeom>
                <a:ln w="19050">
                  <a:solidFill>
                    <a:schemeClr val="accent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Arrow Connector 25">
                  <a:extLst>
                    <a:ext uri="{FF2B5EF4-FFF2-40B4-BE49-F238E27FC236}">
                      <a16:creationId xmlns:a16="http://schemas.microsoft.com/office/drawing/2014/main" id="{5DA92B8E-5D3E-499D-A4EA-8AB17E1A20DD}"/>
                    </a:ext>
                  </a:extLst>
                </p:cNvPr>
                <p:cNvCxnSpPr>
                  <a:cxnSpLocks/>
                  <a:stCxn id="8" idx="0"/>
                  <a:endCxn id="14" idx="1"/>
                </p:cNvCxnSpPr>
                <p:nvPr/>
              </p:nvCxnSpPr>
              <p:spPr>
                <a:xfrm flipH="1" flipV="1">
                  <a:off x="8477780" y="3421854"/>
                  <a:ext cx="56477" cy="2278745"/>
                </a:xfrm>
                <a:prstGeom prst="straightConnector1">
                  <a:avLst/>
                </a:prstGeom>
                <a:ln w="19050">
                  <a:solidFill>
                    <a:schemeClr val="accent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DED19CF1-CF68-432B-9288-29CB1F196E9A}"/>
                  </a:ext>
                </a:extLst>
              </p:cNvPr>
              <p:cNvGrpSpPr/>
              <p:nvPr/>
            </p:nvGrpSpPr>
            <p:grpSpPr>
              <a:xfrm>
                <a:off x="2894610" y="2678320"/>
                <a:ext cx="5113405" cy="2385283"/>
                <a:chOff x="2894610" y="2678320"/>
                <a:chExt cx="5113405" cy="2385283"/>
              </a:xfrm>
            </p:grpSpPr>
            <p:grpSp>
              <p:nvGrpSpPr>
                <p:cNvPr id="30" name="Group 29">
                  <a:extLst>
                    <a:ext uri="{FF2B5EF4-FFF2-40B4-BE49-F238E27FC236}">
                      <a16:creationId xmlns:a16="http://schemas.microsoft.com/office/drawing/2014/main" id="{6D61F54A-6CE7-433E-B64D-A0EE40276325}"/>
                    </a:ext>
                  </a:extLst>
                </p:cNvPr>
                <p:cNvGrpSpPr/>
                <p:nvPr/>
              </p:nvGrpSpPr>
              <p:grpSpPr>
                <a:xfrm>
                  <a:off x="2894610" y="2679982"/>
                  <a:ext cx="4739210" cy="2368257"/>
                  <a:chOff x="2894610" y="2679982"/>
                  <a:chExt cx="4739210" cy="2368257"/>
                </a:xfrm>
              </p:grpSpPr>
              <p:cxnSp>
                <p:nvCxnSpPr>
                  <p:cNvPr id="34" name="Straight Arrow Connector 33">
                    <a:extLst>
                      <a:ext uri="{FF2B5EF4-FFF2-40B4-BE49-F238E27FC236}">
                        <a16:creationId xmlns:a16="http://schemas.microsoft.com/office/drawing/2014/main" id="{08F2BC39-B8E2-4B69-BAE2-D08016A338C6}"/>
                      </a:ext>
                    </a:extLst>
                  </p:cNvPr>
                  <p:cNvCxnSpPr>
                    <a:cxnSpLocks/>
                    <a:stCxn id="7" idx="7"/>
                    <a:endCxn id="12" idx="2"/>
                  </p:cNvCxnSpPr>
                  <p:nvPr/>
                </p:nvCxnSpPr>
                <p:spPr>
                  <a:xfrm flipV="1">
                    <a:off x="2894610" y="2687128"/>
                    <a:ext cx="2229548" cy="2361111"/>
                  </a:xfrm>
                  <a:prstGeom prst="straightConnector1">
                    <a:avLst/>
                  </a:prstGeom>
                  <a:ln w="19050">
                    <a:solidFill>
                      <a:srgbClr val="0000FF"/>
                    </a:solidFill>
                    <a:prstDash val="lgDash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Arrow Connector 34">
                    <a:extLst>
                      <a:ext uri="{FF2B5EF4-FFF2-40B4-BE49-F238E27FC236}">
                        <a16:creationId xmlns:a16="http://schemas.microsoft.com/office/drawing/2014/main" id="{30D094B9-8C87-4542-8D06-7171DF9D5AEC}"/>
                      </a:ext>
                    </a:extLst>
                  </p:cNvPr>
                  <p:cNvCxnSpPr>
                    <a:cxnSpLocks/>
                    <a:stCxn id="7" idx="7"/>
                    <a:endCxn id="13" idx="2"/>
                  </p:cNvCxnSpPr>
                  <p:nvPr/>
                </p:nvCxnSpPr>
                <p:spPr>
                  <a:xfrm flipV="1">
                    <a:off x="2894610" y="2682724"/>
                    <a:ext cx="3462823" cy="2365515"/>
                  </a:xfrm>
                  <a:prstGeom prst="straightConnector1">
                    <a:avLst/>
                  </a:prstGeom>
                  <a:ln w="19050">
                    <a:solidFill>
                      <a:srgbClr val="0000FF"/>
                    </a:solidFill>
                    <a:prstDash val="lgDash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Arrow Connector 35">
                    <a:extLst>
                      <a:ext uri="{FF2B5EF4-FFF2-40B4-BE49-F238E27FC236}">
                        <a16:creationId xmlns:a16="http://schemas.microsoft.com/office/drawing/2014/main" id="{023EA36A-AC0D-45AB-A302-DEABADFB4E20}"/>
                      </a:ext>
                    </a:extLst>
                  </p:cNvPr>
                  <p:cNvCxnSpPr>
                    <a:cxnSpLocks/>
                    <a:stCxn id="7" idx="7"/>
                    <a:endCxn id="14" idx="2"/>
                  </p:cNvCxnSpPr>
                  <p:nvPr/>
                </p:nvCxnSpPr>
                <p:spPr>
                  <a:xfrm flipV="1">
                    <a:off x="2894610" y="2679982"/>
                    <a:ext cx="4739210" cy="2368257"/>
                  </a:xfrm>
                  <a:prstGeom prst="straightConnector1">
                    <a:avLst/>
                  </a:prstGeom>
                  <a:ln w="19050">
                    <a:solidFill>
                      <a:srgbClr val="0000FF"/>
                    </a:solidFill>
                    <a:prstDash val="lgDash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1" name="Group 30">
                  <a:extLst>
                    <a:ext uri="{FF2B5EF4-FFF2-40B4-BE49-F238E27FC236}">
                      <a16:creationId xmlns:a16="http://schemas.microsoft.com/office/drawing/2014/main" id="{9B344CCC-75A9-42C8-A6B9-BD76583E5F2C}"/>
                    </a:ext>
                  </a:extLst>
                </p:cNvPr>
                <p:cNvGrpSpPr/>
                <p:nvPr/>
              </p:nvGrpSpPr>
              <p:grpSpPr>
                <a:xfrm>
                  <a:off x="3212329" y="2678320"/>
                  <a:ext cx="4795686" cy="2385283"/>
                  <a:chOff x="3212329" y="2678320"/>
                  <a:chExt cx="4795686" cy="2385283"/>
                </a:xfrm>
              </p:grpSpPr>
              <p:cxnSp>
                <p:nvCxnSpPr>
                  <p:cNvPr id="32" name="Straight Arrow Connector 31">
                    <a:extLst>
                      <a:ext uri="{FF2B5EF4-FFF2-40B4-BE49-F238E27FC236}">
                        <a16:creationId xmlns:a16="http://schemas.microsoft.com/office/drawing/2014/main" id="{951D3696-04F6-4DA5-9A0F-D2BBA2C3C2D4}"/>
                      </a:ext>
                    </a:extLst>
                  </p:cNvPr>
                  <p:cNvCxnSpPr>
                    <a:cxnSpLocks/>
                    <a:stCxn id="8" idx="1"/>
                    <a:endCxn id="11" idx="1"/>
                  </p:cNvCxnSpPr>
                  <p:nvPr/>
                </p:nvCxnSpPr>
                <p:spPr>
                  <a:xfrm flipH="1" flipV="1">
                    <a:off x="4445604" y="2678320"/>
                    <a:ext cx="3562411" cy="2385283"/>
                  </a:xfrm>
                  <a:prstGeom prst="straightConnector1">
                    <a:avLst/>
                  </a:prstGeom>
                  <a:ln w="19050">
                    <a:solidFill>
                      <a:schemeClr val="accent2"/>
                    </a:solidFill>
                    <a:prstDash val="lgDash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Arrow Connector 32">
                    <a:extLst>
                      <a:ext uri="{FF2B5EF4-FFF2-40B4-BE49-F238E27FC236}">
                        <a16:creationId xmlns:a16="http://schemas.microsoft.com/office/drawing/2014/main" id="{B6169620-8E44-4F86-9332-793E3139D138}"/>
                      </a:ext>
                    </a:extLst>
                  </p:cNvPr>
                  <p:cNvCxnSpPr>
                    <a:cxnSpLocks/>
                    <a:stCxn id="8" idx="1"/>
                    <a:endCxn id="10" idx="1"/>
                  </p:cNvCxnSpPr>
                  <p:nvPr/>
                </p:nvCxnSpPr>
                <p:spPr>
                  <a:xfrm flipH="1" flipV="1">
                    <a:off x="3212329" y="2682724"/>
                    <a:ext cx="4795686" cy="2380879"/>
                  </a:xfrm>
                  <a:prstGeom prst="straightConnector1">
                    <a:avLst/>
                  </a:prstGeom>
                  <a:ln w="19050">
                    <a:solidFill>
                      <a:schemeClr val="accent2"/>
                    </a:solidFill>
                    <a:prstDash val="lgDash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5A538901-4CDF-41E3-9F14-D7A81834A0DA}"/>
                </a:ext>
              </a:extLst>
            </p:cNvPr>
            <p:cNvSpPr/>
            <p:nvPr/>
          </p:nvSpPr>
          <p:spPr>
            <a:xfrm>
              <a:off x="3965350" y="4512552"/>
              <a:ext cx="347216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002060"/>
                  </a:solidFill>
                </a:rPr>
                <a:t>Solid Lines:</a:t>
              </a:r>
            </a:p>
            <a:p>
              <a:r>
                <a:rPr lang="en-US" dirty="0">
                  <a:solidFill>
                    <a:srgbClr val="002060"/>
                  </a:solidFill>
                </a:rPr>
                <a:t>messages that reach arbitrator first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8686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73CAD-09F1-4F47-8A52-C7CB3AFB4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51544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000099"/>
                </a:solidFill>
              </a:rPr>
              <a:t>Centralized Vs. Decentralized Arbitration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7F76A-B7EB-4EFD-AA47-DC3ECB8CA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7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0D2B5BC-6BE3-473F-A9FA-29C51B924570}"/>
              </a:ext>
            </a:extLst>
          </p:cNvPr>
          <p:cNvCxnSpPr/>
          <p:nvPr/>
        </p:nvCxnSpPr>
        <p:spPr>
          <a:xfrm>
            <a:off x="838200" y="1060983"/>
            <a:ext cx="10515600" cy="0"/>
          </a:xfrm>
          <a:prstGeom prst="line">
            <a:avLst/>
          </a:prstGeom>
          <a:ln w="381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60B7522E-63BE-4A43-8C6B-4A3D964F4840}"/>
              </a:ext>
            </a:extLst>
          </p:cNvPr>
          <p:cNvGrpSpPr/>
          <p:nvPr/>
        </p:nvGrpSpPr>
        <p:grpSpPr>
          <a:xfrm>
            <a:off x="1227155" y="1421537"/>
            <a:ext cx="3256761" cy="3307373"/>
            <a:chOff x="1134558" y="2185466"/>
            <a:chExt cx="3256761" cy="3307373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EE1173B-7364-44C0-A226-A0D22A9EAEE8}"/>
                </a:ext>
              </a:extLst>
            </p:cNvPr>
            <p:cNvGrpSpPr/>
            <p:nvPr/>
          </p:nvGrpSpPr>
          <p:grpSpPr>
            <a:xfrm>
              <a:off x="1134558" y="2185466"/>
              <a:ext cx="3256761" cy="3307373"/>
              <a:chOff x="4483914" y="2797188"/>
              <a:chExt cx="2565561" cy="2605432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E9BB330A-DED5-4D59-980A-042D187AF5BA}"/>
                  </a:ext>
                </a:extLst>
              </p:cNvPr>
              <p:cNvSpPr/>
              <p:nvPr/>
            </p:nvSpPr>
            <p:spPr>
              <a:xfrm>
                <a:off x="4483914" y="2826547"/>
                <a:ext cx="2528888" cy="2528888"/>
              </a:xfrm>
              <a:prstGeom prst="ellipse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600"/>
              </a:p>
            </p:txBody>
          </p:sp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7FBB2513-BF0A-4814-ABDA-AC4922F2649F}"/>
                  </a:ext>
                </a:extLst>
              </p:cNvPr>
              <p:cNvGrpSpPr/>
              <p:nvPr/>
            </p:nvGrpSpPr>
            <p:grpSpPr>
              <a:xfrm>
                <a:off x="4518216" y="2797188"/>
                <a:ext cx="2531259" cy="2605432"/>
                <a:chOff x="4713478" y="2876123"/>
                <a:chExt cx="2531259" cy="2605432"/>
              </a:xfrm>
            </p:grpSpPr>
            <p:grpSp>
              <p:nvGrpSpPr>
                <p:cNvPr id="10" name="Group 9">
                  <a:extLst>
                    <a:ext uri="{FF2B5EF4-FFF2-40B4-BE49-F238E27FC236}">
                      <a16:creationId xmlns:a16="http://schemas.microsoft.com/office/drawing/2014/main" id="{4A2A3DAB-DBD8-46F3-AFFC-06C954E94911}"/>
                    </a:ext>
                  </a:extLst>
                </p:cNvPr>
                <p:cNvGrpSpPr/>
                <p:nvPr/>
              </p:nvGrpSpPr>
              <p:grpSpPr>
                <a:xfrm>
                  <a:off x="4718617" y="2876123"/>
                  <a:ext cx="2449147" cy="2344279"/>
                  <a:chOff x="1887109" y="3993356"/>
                  <a:chExt cx="2449147" cy="2344279"/>
                </a:xfrm>
              </p:grpSpPr>
              <p:grpSp>
                <p:nvGrpSpPr>
                  <p:cNvPr id="39" name="Group 38">
                    <a:extLst>
                      <a:ext uri="{FF2B5EF4-FFF2-40B4-BE49-F238E27FC236}">
                        <a16:creationId xmlns:a16="http://schemas.microsoft.com/office/drawing/2014/main" id="{F53AEF8C-3468-445D-9ED4-C76AD84B3FAD}"/>
                      </a:ext>
                    </a:extLst>
                  </p:cNvPr>
                  <p:cNvGrpSpPr/>
                  <p:nvPr/>
                </p:nvGrpSpPr>
                <p:grpSpPr>
                  <a:xfrm>
                    <a:off x="2961543" y="3993356"/>
                    <a:ext cx="249114" cy="322292"/>
                    <a:chOff x="2961543" y="3993356"/>
                    <a:chExt cx="249114" cy="322292"/>
                  </a:xfrm>
                </p:grpSpPr>
                <p:sp>
                  <p:nvSpPr>
                    <p:cNvPr id="52" name="Rectangle 51">
                      <a:extLst>
                        <a:ext uri="{FF2B5EF4-FFF2-40B4-BE49-F238E27FC236}">
                          <a16:creationId xmlns:a16="http://schemas.microsoft.com/office/drawing/2014/main" id="{F1DC68C3-A5E2-4B69-9D52-D70731E461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50382" y="3993356"/>
                      <a:ext cx="71437" cy="71437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sz="1600"/>
                    </a:p>
                  </p:txBody>
                </p:sp>
                <p:sp>
                  <p:nvSpPr>
                    <p:cNvPr id="53" name="TextBox 59">
                      <a:extLst>
                        <a:ext uri="{FF2B5EF4-FFF2-40B4-BE49-F238E27FC236}">
                          <a16:creationId xmlns:a16="http://schemas.microsoft.com/office/drawing/2014/main" id="{B242857C-9D7D-4B81-8617-BD2DC6ECBD2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961543" y="4023680"/>
                      <a:ext cx="249114" cy="29196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p:txBody>
                </p:sp>
              </p:grpSp>
              <p:grpSp>
                <p:nvGrpSpPr>
                  <p:cNvPr id="40" name="Group 39">
                    <a:extLst>
                      <a:ext uri="{FF2B5EF4-FFF2-40B4-BE49-F238E27FC236}">
                        <a16:creationId xmlns:a16="http://schemas.microsoft.com/office/drawing/2014/main" id="{848D67AD-CC38-4101-94E6-80A970B08685}"/>
                      </a:ext>
                    </a:extLst>
                  </p:cNvPr>
                  <p:cNvGrpSpPr/>
                  <p:nvPr/>
                </p:nvGrpSpPr>
                <p:grpSpPr>
                  <a:xfrm>
                    <a:off x="4071972" y="4736284"/>
                    <a:ext cx="264284" cy="291968"/>
                    <a:chOff x="2857535" y="3931421"/>
                    <a:chExt cx="264284" cy="291968"/>
                  </a:xfrm>
                </p:grpSpPr>
                <p:sp>
                  <p:nvSpPr>
                    <p:cNvPr id="50" name="Rectangle 49">
                      <a:extLst>
                        <a:ext uri="{FF2B5EF4-FFF2-40B4-BE49-F238E27FC236}">
                          <a16:creationId xmlns:a16="http://schemas.microsoft.com/office/drawing/2014/main" id="{3AFBAA18-C10A-4526-AE5E-A29B37447AC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50382" y="3993356"/>
                      <a:ext cx="71437" cy="71437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sz="1600"/>
                    </a:p>
                  </p:txBody>
                </p:sp>
                <p:sp>
                  <p:nvSpPr>
                    <p:cNvPr id="51" name="TextBox 57">
                      <a:extLst>
                        <a:ext uri="{FF2B5EF4-FFF2-40B4-BE49-F238E27FC236}">
                          <a16:creationId xmlns:a16="http://schemas.microsoft.com/office/drawing/2014/main" id="{8EDECBC4-11A9-44EB-96D1-98E5FDBC065D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857535" y="3931421"/>
                      <a:ext cx="249114" cy="29196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r>
                        <a:rPr lang="en-US" sz="1600" b="1" dirty="0"/>
                        <a:t>8</a:t>
                      </a:r>
                    </a:p>
                  </p:txBody>
                </p:sp>
              </p:grpSp>
              <p:grpSp>
                <p:nvGrpSpPr>
                  <p:cNvPr id="41" name="Group 40">
                    <a:extLst>
                      <a:ext uri="{FF2B5EF4-FFF2-40B4-BE49-F238E27FC236}">
                        <a16:creationId xmlns:a16="http://schemas.microsoft.com/office/drawing/2014/main" id="{CF89FE23-98D1-4DA7-9C8E-F4DDBCF2841C}"/>
                      </a:ext>
                    </a:extLst>
                  </p:cNvPr>
                  <p:cNvGrpSpPr/>
                  <p:nvPr/>
                </p:nvGrpSpPr>
                <p:grpSpPr>
                  <a:xfrm>
                    <a:off x="3650416" y="6045666"/>
                    <a:ext cx="338972" cy="291969"/>
                    <a:chOff x="2840548" y="3798560"/>
                    <a:chExt cx="338972" cy="291969"/>
                  </a:xfrm>
                </p:grpSpPr>
                <p:sp>
                  <p:nvSpPr>
                    <p:cNvPr id="48" name="TextBox 54">
                      <a:extLst>
                        <a:ext uri="{FF2B5EF4-FFF2-40B4-BE49-F238E27FC236}">
                          <a16:creationId xmlns:a16="http://schemas.microsoft.com/office/drawing/2014/main" id="{9DF0AA7F-597D-4BE0-A6F2-82346375BDE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840548" y="3798560"/>
                      <a:ext cx="338972" cy="29196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p:txBody>
                </p:sp>
                <p:sp>
                  <p:nvSpPr>
                    <p:cNvPr id="49" name="Rectangle 48">
                      <a:extLst>
                        <a:ext uri="{FF2B5EF4-FFF2-40B4-BE49-F238E27FC236}">
                          <a16:creationId xmlns:a16="http://schemas.microsoft.com/office/drawing/2014/main" id="{6F308F95-A56A-4B5F-90B5-388DEA60B3A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50382" y="3993355"/>
                      <a:ext cx="71437" cy="71437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sz="1600"/>
                    </a:p>
                  </p:txBody>
                </p:sp>
              </p:grpSp>
              <p:grpSp>
                <p:nvGrpSpPr>
                  <p:cNvPr id="42" name="Group 41">
                    <a:extLst>
                      <a:ext uri="{FF2B5EF4-FFF2-40B4-BE49-F238E27FC236}">
                        <a16:creationId xmlns:a16="http://schemas.microsoft.com/office/drawing/2014/main" id="{B4D539E9-7B52-4287-BA4A-4603814CC0A0}"/>
                      </a:ext>
                    </a:extLst>
                  </p:cNvPr>
                  <p:cNvGrpSpPr/>
                  <p:nvPr/>
                </p:nvGrpSpPr>
                <p:grpSpPr>
                  <a:xfrm>
                    <a:off x="2200101" y="6014959"/>
                    <a:ext cx="338972" cy="291968"/>
                    <a:chOff x="2952333" y="3785307"/>
                    <a:chExt cx="338972" cy="291968"/>
                  </a:xfrm>
                </p:grpSpPr>
                <p:sp>
                  <p:nvSpPr>
                    <p:cNvPr id="46" name="Rectangle 45">
                      <a:extLst>
                        <a:ext uri="{FF2B5EF4-FFF2-40B4-BE49-F238E27FC236}">
                          <a16:creationId xmlns:a16="http://schemas.microsoft.com/office/drawing/2014/main" id="{357FC095-72BD-4361-8A71-3D939CAD4C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50382" y="3993356"/>
                      <a:ext cx="71437" cy="71437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sz="1600"/>
                    </a:p>
                  </p:txBody>
                </p:sp>
                <p:sp>
                  <p:nvSpPr>
                    <p:cNvPr id="47" name="TextBox 53">
                      <a:extLst>
                        <a:ext uri="{FF2B5EF4-FFF2-40B4-BE49-F238E27FC236}">
                          <a16:creationId xmlns:a16="http://schemas.microsoft.com/office/drawing/2014/main" id="{BE834A9A-74D7-4656-B256-A6816F11E962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952333" y="3785307"/>
                      <a:ext cx="338972" cy="29196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r>
                        <a:rPr lang="en-US" sz="1600" b="1" dirty="0"/>
                        <a:t>30</a:t>
                      </a:r>
                    </a:p>
                  </p:txBody>
                </p:sp>
              </p:grpSp>
              <p:grpSp>
                <p:nvGrpSpPr>
                  <p:cNvPr id="43" name="Group 42">
                    <a:extLst>
                      <a:ext uri="{FF2B5EF4-FFF2-40B4-BE49-F238E27FC236}">
                        <a16:creationId xmlns:a16="http://schemas.microsoft.com/office/drawing/2014/main" id="{EAE85E6E-ED74-4D3F-A792-4877509C815B}"/>
                      </a:ext>
                    </a:extLst>
                  </p:cNvPr>
                  <p:cNvGrpSpPr/>
                  <p:nvPr/>
                </p:nvGrpSpPr>
                <p:grpSpPr>
                  <a:xfrm>
                    <a:off x="1887109" y="4703602"/>
                    <a:ext cx="338972" cy="291968"/>
                    <a:chOff x="3023248" y="3934458"/>
                    <a:chExt cx="338972" cy="291968"/>
                  </a:xfrm>
                </p:grpSpPr>
                <p:sp>
                  <p:nvSpPr>
                    <p:cNvPr id="44" name="Rectangle 43">
                      <a:extLst>
                        <a:ext uri="{FF2B5EF4-FFF2-40B4-BE49-F238E27FC236}">
                          <a16:creationId xmlns:a16="http://schemas.microsoft.com/office/drawing/2014/main" id="{5351F374-F6EA-43DB-A044-8A202D0B96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50382" y="3993356"/>
                      <a:ext cx="71437" cy="71437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sz="1600"/>
                    </a:p>
                  </p:txBody>
                </p:sp>
                <p:sp>
                  <p:nvSpPr>
                    <p:cNvPr id="45" name="TextBox 51">
                      <a:extLst>
                        <a:ext uri="{FF2B5EF4-FFF2-40B4-BE49-F238E27FC236}">
                          <a16:creationId xmlns:a16="http://schemas.microsoft.com/office/drawing/2014/main" id="{CBC1A194-78D2-4BB5-82DF-C319ECE41F0A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023248" y="3934458"/>
                      <a:ext cx="338972" cy="29196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r>
                        <a:rPr lang="en-US" sz="1600" b="1" dirty="0"/>
                        <a:t>40</a:t>
                      </a:r>
                    </a:p>
                  </p:txBody>
                </p:sp>
              </p:grpSp>
            </p:grpSp>
            <p:sp>
              <p:nvSpPr>
                <p:cNvPr id="11" name="TextBox 17">
                  <a:extLst>
                    <a:ext uri="{FF2B5EF4-FFF2-40B4-BE49-F238E27FC236}">
                      <a16:creationId xmlns:a16="http://schemas.microsoft.com/office/drawing/2014/main" id="{F7C81DCB-6255-4EC0-B9EA-02E1EBA17568}"/>
                    </a:ext>
                  </a:extLst>
                </p:cNvPr>
                <p:cNvSpPr txBox="1"/>
                <p:nvPr/>
              </p:nvSpPr>
              <p:spPr>
                <a:xfrm>
                  <a:off x="6264357" y="5073723"/>
                  <a:ext cx="338971" cy="2919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b="1" dirty="0"/>
                    <a:t>22</a:t>
                  </a:r>
                </a:p>
              </p:txBody>
            </p:sp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5D47AF45-510B-47D4-8946-9463B9119F73}"/>
                    </a:ext>
                  </a:extLst>
                </p:cNvPr>
                <p:cNvSpPr/>
                <p:nvPr/>
              </p:nvSpPr>
              <p:spPr>
                <a:xfrm>
                  <a:off x="6480341" y="5267650"/>
                  <a:ext cx="71437" cy="71437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600"/>
                </a:p>
              </p:txBody>
            </p:sp>
            <p:sp>
              <p:nvSpPr>
                <p:cNvPr id="13" name="TextBox 19">
                  <a:extLst>
                    <a:ext uri="{FF2B5EF4-FFF2-40B4-BE49-F238E27FC236}">
                      <a16:creationId xmlns:a16="http://schemas.microsoft.com/office/drawing/2014/main" id="{FE57FFB1-3347-4EDC-82CC-F701E542EBE0}"/>
                    </a:ext>
                  </a:extLst>
                </p:cNvPr>
                <p:cNvSpPr txBox="1"/>
                <p:nvPr/>
              </p:nvSpPr>
              <p:spPr>
                <a:xfrm>
                  <a:off x="5791724" y="5189587"/>
                  <a:ext cx="338971" cy="2919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b="1" dirty="0"/>
                    <a:t>26</a:t>
                  </a:r>
                </a:p>
              </p:txBody>
            </p: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AEF161FC-9232-48E2-87B2-FD979C009C5E}"/>
                    </a:ext>
                  </a:extLst>
                </p:cNvPr>
                <p:cNvSpPr/>
                <p:nvPr/>
              </p:nvSpPr>
              <p:spPr>
                <a:xfrm>
                  <a:off x="5917608" y="5391432"/>
                  <a:ext cx="71437" cy="71437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600"/>
                </a:p>
              </p:txBody>
            </p:sp>
            <p:sp>
              <p:nvSpPr>
                <p:cNvPr id="15" name="TextBox 21">
                  <a:extLst>
                    <a:ext uri="{FF2B5EF4-FFF2-40B4-BE49-F238E27FC236}">
                      <a16:creationId xmlns:a16="http://schemas.microsoft.com/office/drawing/2014/main" id="{8F9F4C65-3829-49A5-A0C8-9F312FF31870}"/>
                    </a:ext>
                  </a:extLst>
                </p:cNvPr>
                <p:cNvSpPr txBox="1"/>
                <p:nvPr/>
              </p:nvSpPr>
              <p:spPr>
                <a:xfrm>
                  <a:off x="5493193" y="5158946"/>
                  <a:ext cx="338971" cy="2919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b="1" dirty="0"/>
                    <a:t>28</a:t>
                  </a:r>
                </a:p>
              </p:txBody>
            </p:sp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C0EE8122-8610-4C0A-B089-27B200405994}"/>
                    </a:ext>
                  </a:extLst>
                </p:cNvPr>
                <p:cNvSpPr/>
                <p:nvPr/>
              </p:nvSpPr>
              <p:spPr>
                <a:xfrm>
                  <a:off x="5608019" y="5359691"/>
                  <a:ext cx="71437" cy="71437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600"/>
                </a:p>
              </p:txBody>
            </p:sp>
            <p:sp>
              <p:nvSpPr>
                <p:cNvPr id="17" name="TextBox 23">
                  <a:extLst>
                    <a:ext uri="{FF2B5EF4-FFF2-40B4-BE49-F238E27FC236}">
                      <a16:creationId xmlns:a16="http://schemas.microsoft.com/office/drawing/2014/main" id="{F7D0D9A6-E1D2-4D2B-95DD-3323575E489B}"/>
                    </a:ext>
                  </a:extLst>
                </p:cNvPr>
                <p:cNvSpPr txBox="1"/>
                <p:nvPr/>
              </p:nvSpPr>
              <p:spPr>
                <a:xfrm>
                  <a:off x="6905766" y="3993509"/>
                  <a:ext cx="338971" cy="2919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b="1" dirty="0"/>
                    <a:t>10</a:t>
                  </a:r>
                </a:p>
              </p:txBody>
            </p:sp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BA324CE2-250F-4B59-92CF-74CFFEB550D3}"/>
                    </a:ext>
                  </a:extLst>
                </p:cNvPr>
                <p:cNvSpPr/>
                <p:nvPr/>
              </p:nvSpPr>
              <p:spPr>
                <a:xfrm>
                  <a:off x="7165076" y="4115156"/>
                  <a:ext cx="71437" cy="71437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600"/>
                </a:p>
              </p:txBody>
            </p:sp>
            <p:sp>
              <p:nvSpPr>
                <p:cNvPr id="19" name="TextBox 25">
                  <a:extLst>
                    <a:ext uri="{FF2B5EF4-FFF2-40B4-BE49-F238E27FC236}">
                      <a16:creationId xmlns:a16="http://schemas.microsoft.com/office/drawing/2014/main" id="{17F22046-A871-4A00-93F1-45EA5D293064}"/>
                    </a:ext>
                  </a:extLst>
                </p:cNvPr>
                <p:cNvSpPr txBox="1"/>
                <p:nvPr/>
              </p:nvSpPr>
              <p:spPr>
                <a:xfrm>
                  <a:off x="6793825" y="4568985"/>
                  <a:ext cx="338971" cy="2919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b="1" dirty="0"/>
                    <a:t>15</a:t>
                  </a:r>
                </a:p>
              </p:txBody>
            </p: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110BEEEB-E8B6-430B-938F-47BD769D0819}"/>
                    </a:ext>
                  </a:extLst>
                </p:cNvPr>
                <p:cNvSpPr/>
                <p:nvPr/>
              </p:nvSpPr>
              <p:spPr>
                <a:xfrm>
                  <a:off x="7026761" y="4756763"/>
                  <a:ext cx="71437" cy="71437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600"/>
                </a:p>
              </p:txBody>
            </p:sp>
            <p:sp>
              <p:nvSpPr>
                <p:cNvPr id="21" name="TextBox 27">
                  <a:extLst>
                    <a:ext uri="{FF2B5EF4-FFF2-40B4-BE49-F238E27FC236}">
                      <a16:creationId xmlns:a16="http://schemas.microsoft.com/office/drawing/2014/main" id="{52F37E5B-E4A1-45E3-8F43-AFA6A443496C}"/>
                    </a:ext>
                  </a:extLst>
                </p:cNvPr>
                <p:cNvSpPr txBox="1"/>
                <p:nvPr/>
              </p:nvSpPr>
              <p:spPr>
                <a:xfrm>
                  <a:off x="6871877" y="4336493"/>
                  <a:ext cx="338971" cy="2919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b="1" dirty="0"/>
                    <a:t>12</a:t>
                  </a:r>
                </a:p>
              </p:txBody>
            </p:sp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id="{6CA877A6-EB76-41ED-960E-42185E8EE3C4}"/>
                    </a:ext>
                  </a:extLst>
                </p:cNvPr>
                <p:cNvSpPr/>
                <p:nvPr/>
              </p:nvSpPr>
              <p:spPr>
                <a:xfrm>
                  <a:off x="7138729" y="4502847"/>
                  <a:ext cx="71437" cy="71437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600"/>
                </a:p>
              </p:txBody>
            </p:sp>
            <p:sp>
              <p:nvSpPr>
                <p:cNvPr id="23" name="TextBox 29">
                  <a:extLst>
                    <a:ext uri="{FF2B5EF4-FFF2-40B4-BE49-F238E27FC236}">
                      <a16:creationId xmlns:a16="http://schemas.microsoft.com/office/drawing/2014/main" id="{62534CC2-F156-4FF5-9DF5-B47750516429}"/>
                    </a:ext>
                  </a:extLst>
                </p:cNvPr>
                <p:cNvSpPr txBox="1"/>
                <p:nvPr/>
              </p:nvSpPr>
              <p:spPr>
                <a:xfrm>
                  <a:off x="6035988" y="5158946"/>
                  <a:ext cx="338971" cy="2919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b="1" dirty="0"/>
                    <a:t>25</a:t>
                  </a:r>
                </a:p>
              </p:txBody>
            </p:sp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CDD2F66F-C6FF-4874-86A6-B63A2574E1A9}"/>
                    </a:ext>
                  </a:extLst>
                </p:cNvPr>
                <p:cNvSpPr/>
                <p:nvPr/>
              </p:nvSpPr>
              <p:spPr>
                <a:xfrm>
                  <a:off x="6201142" y="5355005"/>
                  <a:ext cx="71437" cy="71437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600"/>
                </a:p>
              </p:txBody>
            </p:sp>
            <p:sp>
              <p:nvSpPr>
                <p:cNvPr id="25" name="TextBox 31">
                  <a:extLst>
                    <a:ext uri="{FF2B5EF4-FFF2-40B4-BE49-F238E27FC236}">
                      <a16:creationId xmlns:a16="http://schemas.microsoft.com/office/drawing/2014/main" id="{30AE4AB2-5143-4DB7-A6E6-9528CB366970}"/>
                    </a:ext>
                  </a:extLst>
                </p:cNvPr>
                <p:cNvSpPr txBox="1"/>
                <p:nvPr/>
              </p:nvSpPr>
              <p:spPr>
                <a:xfrm>
                  <a:off x="6639550" y="4773664"/>
                  <a:ext cx="338971" cy="2919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b="1" dirty="0"/>
                    <a:t>18</a:t>
                  </a:r>
                </a:p>
              </p:txBody>
            </p:sp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5DA54340-D40A-4831-ABB0-24CD8A4C2B9F}"/>
                    </a:ext>
                  </a:extLst>
                </p:cNvPr>
                <p:cNvSpPr/>
                <p:nvPr/>
              </p:nvSpPr>
              <p:spPr>
                <a:xfrm>
                  <a:off x="6883783" y="4957855"/>
                  <a:ext cx="71437" cy="71437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600"/>
                </a:p>
              </p:txBody>
            </p:sp>
            <p:grpSp>
              <p:nvGrpSpPr>
                <p:cNvPr id="27" name="Group 26">
                  <a:extLst>
                    <a:ext uri="{FF2B5EF4-FFF2-40B4-BE49-F238E27FC236}">
                      <a16:creationId xmlns:a16="http://schemas.microsoft.com/office/drawing/2014/main" id="{0896ED2A-31D4-4DFD-8A7D-083BE5B2AA0C}"/>
                    </a:ext>
                  </a:extLst>
                </p:cNvPr>
                <p:cNvGrpSpPr/>
                <p:nvPr/>
              </p:nvGrpSpPr>
              <p:grpSpPr>
                <a:xfrm>
                  <a:off x="4713478" y="4306941"/>
                  <a:ext cx="107397" cy="299635"/>
                  <a:chOff x="4700734" y="4279322"/>
                  <a:chExt cx="107397" cy="299635"/>
                </a:xfrm>
              </p:grpSpPr>
              <p:sp>
                <p:nvSpPr>
                  <p:cNvPr id="36" name="Oval 35">
                    <a:extLst>
                      <a:ext uri="{FF2B5EF4-FFF2-40B4-BE49-F238E27FC236}">
                        <a16:creationId xmlns:a16="http://schemas.microsoft.com/office/drawing/2014/main" id="{EE2AF882-8088-4194-BD11-42124A71B629}"/>
                      </a:ext>
                    </a:extLst>
                  </p:cNvPr>
                  <p:cNvSpPr/>
                  <p:nvPr/>
                </p:nvSpPr>
                <p:spPr>
                  <a:xfrm>
                    <a:off x="4700734" y="4279322"/>
                    <a:ext cx="45719" cy="457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600"/>
                  </a:p>
                </p:txBody>
              </p:sp>
              <p:sp>
                <p:nvSpPr>
                  <p:cNvPr id="37" name="Oval 36">
                    <a:extLst>
                      <a:ext uri="{FF2B5EF4-FFF2-40B4-BE49-F238E27FC236}">
                        <a16:creationId xmlns:a16="http://schemas.microsoft.com/office/drawing/2014/main" id="{23AC7AE9-6ED4-4B52-9963-3191F69F3A87}"/>
                      </a:ext>
                    </a:extLst>
                  </p:cNvPr>
                  <p:cNvSpPr/>
                  <p:nvPr/>
                </p:nvSpPr>
                <p:spPr>
                  <a:xfrm>
                    <a:off x="4723360" y="4403182"/>
                    <a:ext cx="45719" cy="457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600"/>
                  </a:p>
                </p:txBody>
              </p:sp>
              <p:sp>
                <p:nvSpPr>
                  <p:cNvPr id="38" name="Oval 37">
                    <a:extLst>
                      <a:ext uri="{FF2B5EF4-FFF2-40B4-BE49-F238E27FC236}">
                        <a16:creationId xmlns:a16="http://schemas.microsoft.com/office/drawing/2014/main" id="{82A59550-E793-4197-AE34-94EF0E43A599}"/>
                      </a:ext>
                    </a:extLst>
                  </p:cNvPr>
                  <p:cNvSpPr/>
                  <p:nvPr/>
                </p:nvSpPr>
                <p:spPr>
                  <a:xfrm>
                    <a:off x="4762412" y="4533238"/>
                    <a:ext cx="45719" cy="457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600"/>
                  </a:p>
                </p:txBody>
              </p:sp>
            </p:grpSp>
            <p:grpSp>
              <p:nvGrpSpPr>
                <p:cNvPr id="28" name="Group 27">
                  <a:extLst>
                    <a:ext uri="{FF2B5EF4-FFF2-40B4-BE49-F238E27FC236}">
                      <a16:creationId xmlns:a16="http://schemas.microsoft.com/office/drawing/2014/main" id="{93789A53-9DD1-478A-B013-AE26D1A23D73}"/>
                    </a:ext>
                  </a:extLst>
                </p:cNvPr>
                <p:cNvGrpSpPr/>
                <p:nvPr/>
              </p:nvGrpSpPr>
              <p:grpSpPr>
                <a:xfrm rot="8353815">
                  <a:off x="6573588" y="3023131"/>
                  <a:ext cx="107397" cy="299635"/>
                  <a:chOff x="4700734" y="4279322"/>
                  <a:chExt cx="107397" cy="299635"/>
                </a:xfrm>
              </p:grpSpPr>
              <p:sp>
                <p:nvSpPr>
                  <p:cNvPr id="33" name="Oval 32">
                    <a:extLst>
                      <a:ext uri="{FF2B5EF4-FFF2-40B4-BE49-F238E27FC236}">
                        <a16:creationId xmlns:a16="http://schemas.microsoft.com/office/drawing/2014/main" id="{5E426CD5-24FD-4A59-8D88-4BE3040568D4}"/>
                      </a:ext>
                    </a:extLst>
                  </p:cNvPr>
                  <p:cNvSpPr/>
                  <p:nvPr/>
                </p:nvSpPr>
                <p:spPr>
                  <a:xfrm>
                    <a:off x="4700734" y="4279322"/>
                    <a:ext cx="45719" cy="457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600"/>
                  </a:p>
                </p:txBody>
              </p:sp>
              <p:sp>
                <p:nvSpPr>
                  <p:cNvPr id="34" name="Oval 33">
                    <a:extLst>
                      <a:ext uri="{FF2B5EF4-FFF2-40B4-BE49-F238E27FC236}">
                        <a16:creationId xmlns:a16="http://schemas.microsoft.com/office/drawing/2014/main" id="{EA16083D-0741-452F-B528-41B8688FB049}"/>
                      </a:ext>
                    </a:extLst>
                  </p:cNvPr>
                  <p:cNvSpPr/>
                  <p:nvPr/>
                </p:nvSpPr>
                <p:spPr>
                  <a:xfrm>
                    <a:off x="4723360" y="4403182"/>
                    <a:ext cx="45719" cy="457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600"/>
                  </a:p>
                </p:txBody>
              </p:sp>
              <p:sp>
                <p:nvSpPr>
                  <p:cNvPr id="35" name="Oval 34">
                    <a:extLst>
                      <a:ext uri="{FF2B5EF4-FFF2-40B4-BE49-F238E27FC236}">
                        <a16:creationId xmlns:a16="http://schemas.microsoft.com/office/drawing/2014/main" id="{B8D2B2D7-6405-4FD0-A37F-00496F8E4117}"/>
                      </a:ext>
                    </a:extLst>
                  </p:cNvPr>
                  <p:cNvSpPr/>
                  <p:nvPr/>
                </p:nvSpPr>
                <p:spPr>
                  <a:xfrm>
                    <a:off x="4762412" y="4533238"/>
                    <a:ext cx="45719" cy="457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600"/>
                  </a:p>
                </p:txBody>
              </p:sp>
            </p:grpSp>
            <p:grpSp>
              <p:nvGrpSpPr>
                <p:cNvPr id="29" name="Group 28">
                  <a:extLst>
                    <a:ext uri="{FF2B5EF4-FFF2-40B4-BE49-F238E27FC236}">
                      <a16:creationId xmlns:a16="http://schemas.microsoft.com/office/drawing/2014/main" id="{DF4D861C-FAD3-48DC-9296-1005F6869F67}"/>
                    </a:ext>
                  </a:extLst>
                </p:cNvPr>
                <p:cNvGrpSpPr/>
                <p:nvPr/>
              </p:nvGrpSpPr>
              <p:grpSpPr>
                <a:xfrm rot="4346139">
                  <a:off x="5261950" y="2987873"/>
                  <a:ext cx="107397" cy="299635"/>
                  <a:chOff x="4700734" y="4279322"/>
                  <a:chExt cx="107397" cy="299635"/>
                </a:xfrm>
              </p:grpSpPr>
              <p:sp>
                <p:nvSpPr>
                  <p:cNvPr id="30" name="Oval 29">
                    <a:extLst>
                      <a:ext uri="{FF2B5EF4-FFF2-40B4-BE49-F238E27FC236}">
                        <a16:creationId xmlns:a16="http://schemas.microsoft.com/office/drawing/2014/main" id="{055BC1F4-E70E-4B1E-B6AE-E4AB43C88B98}"/>
                      </a:ext>
                    </a:extLst>
                  </p:cNvPr>
                  <p:cNvSpPr/>
                  <p:nvPr/>
                </p:nvSpPr>
                <p:spPr>
                  <a:xfrm>
                    <a:off x="4700734" y="4279322"/>
                    <a:ext cx="45719" cy="457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600"/>
                  </a:p>
                </p:txBody>
              </p:sp>
              <p:sp>
                <p:nvSpPr>
                  <p:cNvPr id="31" name="Oval 30">
                    <a:extLst>
                      <a:ext uri="{FF2B5EF4-FFF2-40B4-BE49-F238E27FC236}">
                        <a16:creationId xmlns:a16="http://schemas.microsoft.com/office/drawing/2014/main" id="{F507B111-8DB4-43D7-8B09-16F65BAF0505}"/>
                      </a:ext>
                    </a:extLst>
                  </p:cNvPr>
                  <p:cNvSpPr/>
                  <p:nvPr/>
                </p:nvSpPr>
                <p:spPr>
                  <a:xfrm>
                    <a:off x="4723360" y="4403182"/>
                    <a:ext cx="45719" cy="457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600"/>
                  </a:p>
                </p:txBody>
              </p:sp>
              <p:sp>
                <p:nvSpPr>
                  <p:cNvPr id="32" name="Oval 31">
                    <a:extLst>
                      <a:ext uri="{FF2B5EF4-FFF2-40B4-BE49-F238E27FC236}">
                        <a16:creationId xmlns:a16="http://schemas.microsoft.com/office/drawing/2014/main" id="{B0D86F7E-1DD8-40DF-AF13-2E2E74893DAE}"/>
                      </a:ext>
                    </a:extLst>
                  </p:cNvPr>
                  <p:cNvSpPr/>
                  <p:nvPr/>
                </p:nvSpPr>
                <p:spPr>
                  <a:xfrm>
                    <a:off x="4762412" y="4533238"/>
                    <a:ext cx="45719" cy="457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600"/>
                  </a:p>
                </p:txBody>
              </p:sp>
            </p:grpSp>
          </p:grpSp>
        </p:grp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FEFF5524-3B8E-4DF2-93A6-2627802AC46C}"/>
                </a:ext>
              </a:extLst>
            </p:cNvPr>
            <p:cNvSpPr/>
            <p:nvPr/>
          </p:nvSpPr>
          <p:spPr>
            <a:xfrm>
              <a:off x="2157407" y="3282542"/>
              <a:ext cx="1129803" cy="1129803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571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(2a+1)</a:t>
              </a:r>
            </a:p>
          </p:txBody>
        </p:sp>
      </p:grpSp>
      <p:sp>
        <p:nvSpPr>
          <p:cNvPr id="108" name="Speech Bubble: Rectangle 107">
            <a:extLst>
              <a:ext uri="{FF2B5EF4-FFF2-40B4-BE49-F238E27FC236}">
                <a16:creationId xmlns:a16="http://schemas.microsoft.com/office/drawing/2014/main" id="{0BE0B8ED-C41C-4543-AE78-AD5B0F2AF560}"/>
              </a:ext>
            </a:extLst>
          </p:cNvPr>
          <p:cNvSpPr/>
          <p:nvPr/>
        </p:nvSpPr>
        <p:spPr>
          <a:xfrm>
            <a:off x="444188" y="5163613"/>
            <a:ext cx="5377921" cy="1543703"/>
          </a:xfrm>
          <a:prstGeom prst="wedgeRectCallout">
            <a:avLst>
              <a:gd name="adj1" fmla="val -6228"/>
              <a:gd name="adj2" fmla="val -14618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arenR"/>
            </a:pPr>
            <a:r>
              <a:rPr lang="en-US" dirty="0">
                <a:solidFill>
                  <a:srgbClr val="C00000"/>
                </a:solidFill>
              </a:rPr>
              <a:t>Centralized arbitration</a:t>
            </a:r>
          </a:p>
          <a:p>
            <a:pPr marL="342900" indent="-342900">
              <a:buAutoNum type="arabicParenR"/>
            </a:pPr>
            <a:r>
              <a:rPr lang="en-US" dirty="0">
                <a:solidFill>
                  <a:srgbClr val="C00000"/>
                </a:solidFill>
              </a:rPr>
              <a:t>Majority of the arbitrator fails → the entire ring will collapse</a:t>
            </a:r>
          </a:p>
          <a:p>
            <a:pPr marL="342900" indent="-342900">
              <a:buAutoNum type="arabicParenR"/>
            </a:pPr>
            <a:r>
              <a:rPr lang="en-US" dirty="0">
                <a:solidFill>
                  <a:srgbClr val="C00000"/>
                </a:solidFill>
              </a:rPr>
              <a:t>Requires special deployment</a:t>
            </a:r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2FB3F913-6BA3-436F-A387-35E937B41A55}"/>
              </a:ext>
            </a:extLst>
          </p:cNvPr>
          <p:cNvGrpSpPr/>
          <p:nvPr/>
        </p:nvGrpSpPr>
        <p:grpSpPr>
          <a:xfrm>
            <a:off x="5112389" y="1410222"/>
            <a:ext cx="6635423" cy="5297103"/>
            <a:chOff x="5112389" y="1410222"/>
            <a:chExt cx="6635423" cy="5297103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FEC14C88-7B02-4EC8-9547-47970B4CC97E}"/>
                </a:ext>
              </a:extLst>
            </p:cNvPr>
            <p:cNvGrpSpPr/>
            <p:nvPr/>
          </p:nvGrpSpPr>
          <p:grpSpPr>
            <a:xfrm>
              <a:off x="6830345" y="1410222"/>
              <a:ext cx="3329151" cy="3307373"/>
              <a:chOff x="6977549" y="3299699"/>
              <a:chExt cx="3329151" cy="3307373"/>
            </a:xfrm>
          </p:grpSpPr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8E65C060-48B7-4AE4-A070-E80C019CFE05}"/>
                  </a:ext>
                </a:extLst>
              </p:cNvPr>
              <p:cNvGrpSpPr/>
              <p:nvPr/>
            </p:nvGrpSpPr>
            <p:grpSpPr>
              <a:xfrm>
                <a:off x="7049939" y="3299699"/>
                <a:ext cx="3256761" cy="3307373"/>
                <a:chOff x="4483914" y="2797188"/>
                <a:chExt cx="2565561" cy="2605432"/>
              </a:xfrm>
            </p:grpSpPr>
            <p:sp>
              <p:nvSpPr>
                <p:cNvPr id="56" name="Oval 55">
                  <a:extLst>
                    <a:ext uri="{FF2B5EF4-FFF2-40B4-BE49-F238E27FC236}">
                      <a16:creationId xmlns:a16="http://schemas.microsoft.com/office/drawing/2014/main" id="{1C85C770-9045-4C1B-BA53-0DC1566E5A13}"/>
                    </a:ext>
                  </a:extLst>
                </p:cNvPr>
                <p:cNvSpPr/>
                <p:nvPr/>
              </p:nvSpPr>
              <p:spPr>
                <a:xfrm>
                  <a:off x="4483914" y="2826547"/>
                  <a:ext cx="2528888" cy="2528888"/>
                </a:xfrm>
                <a:prstGeom prst="ellipse">
                  <a:avLst/>
                </a:prstGeom>
                <a:noFill/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600"/>
                </a:p>
              </p:txBody>
            </p:sp>
            <p:grpSp>
              <p:nvGrpSpPr>
                <p:cNvPr id="57" name="Group 56">
                  <a:extLst>
                    <a:ext uri="{FF2B5EF4-FFF2-40B4-BE49-F238E27FC236}">
                      <a16:creationId xmlns:a16="http://schemas.microsoft.com/office/drawing/2014/main" id="{505EA644-9C55-40AB-8998-B6129FE56C82}"/>
                    </a:ext>
                  </a:extLst>
                </p:cNvPr>
                <p:cNvGrpSpPr/>
                <p:nvPr/>
              </p:nvGrpSpPr>
              <p:grpSpPr>
                <a:xfrm>
                  <a:off x="4518216" y="2797188"/>
                  <a:ext cx="2531259" cy="2605432"/>
                  <a:chOff x="4713478" y="2876123"/>
                  <a:chExt cx="2531259" cy="2605432"/>
                </a:xfrm>
              </p:grpSpPr>
              <p:grpSp>
                <p:nvGrpSpPr>
                  <p:cNvPr id="58" name="Group 57">
                    <a:extLst>
                      <a:ext uri="{FF2B5EF4-FFF2-40B4-BE49-F238E27FC236}">
                        <a16:creationId xmlns:a16="http://schemas.microsoft.com/office/drawing/2014/main" id="{1C055178-A917-43BF-A264-E2E250125C06}"/>
                      </a:ext>
                    </a:extLst>
                  </p:cNvPr>
                  <p:cNvGrpSpPr/>
                  <p:nvPr/>
                </p:nvGrpSpPr>
                <p:grpSpPr>
                  <a:xfrm>
                    <a:off x="4718617" y="2876123"/>
                    <a:ext cx="2449147" cy="2344279"/>
                    <a:chOff x="1887109" y="3993356"/>
                    <a:chExt cx="2449147" cy="2344279"/>
                  </a:xfrm>
                </p:grpSpPr>
                <p:grpSp>
                  <p:nvGrpSpPr>
                    <p:cNvPr id="87" name="Group 86">
                      <a:extLst>
                        <a:ext uri="{FF2B5EF4-FFF2-40B4-BE49-F238E27FC236}">
                          <a16:creationId xmlns:a16="http://schemas.microsoft.com/office/drawing/2014/main" id="{D7A5B455-47BB-4BF6-AE28-AD5CBF1C497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961543" y="3993356"/>
                      <a:ext cx="249114" cy="322292"/>
                      <a:chOff x="2961543" y="3993356"/>
                      <a:chExt cx="249114" cy="322292"/>
                    </a:xfrm>
                  </p:grpSpPr>
                  <p:sp>
                    <p:nvSpPr>
                      <p:cNvPr id="100" name="Rectangle 99">
                        <a:extLst>
                          <a:ext uri="{FF2B5EF4-FFF2-40B4-BE49-F238E27FC236}">
                            <a16:creationId xmlns:a16="http://schemas.microsoft.com/office/drawing/2014/main" id="{526BA89A-4135-4F23-892C-F52F4C137A5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050382" y="3993356"/>
                        <a:ext cx="71437" cy="71437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dk1">
                          <a:shade val="50000"/>
                        </a:schemeClr>
                      </a:lnRef>
                      <a:fillRef idx="1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en-US"/>
                        </a:defPPr>
                        <a:lvl1pPr marL="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ctr"/>
                        <a:endParaRPr lang="en-US" sz="1600"/>
                      </a:p>
                    </p:txBody>
                  </p:sp>
                  <p:sp>
                    <p:nvSpPr>
                      <p:cNvPr id="101" name="TextBox 59">
                        <a:extLst>
                          <a:ext uri="{FF2B5EF4-FFF2-40B4-BE49-F238E27FC236}">
                            <a16:creationId xmlns:a16="http://schemas.microsoft.com/office/drawing/2014/main" id="{74153D79-EC79-417D-8439-9D98F4214E10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2961543" y="4023680"/>
                        <a:ext cx="249114" cy="29196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>
                        <a:defPPr>
                          <a:defRPr lang="en-US"/>
                        </a:defPPr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ctr"/>
                        <a:r>
                          <a:rPr lang="en-US" sz="1600" b="1" dirty="0"/>
                          <a:t>0</a:t>
                        </a:r>
                      </a:p>
                    </p:txBody>
                  </p:sp>
                </p:grpSp>
                <p:grpSp>
                  <p:nvGrpSpPr>
                    <p:cNvPr id="88" name="Group 87">
                      <a:extLst>
                        <a:ext uri="{FF2B5EF4-FFF2-40B4-BE49-F238E27FC236}">
                          <a16:creationId xmlns:a16="http://schemas.microsoft.com/office/drawing/2014/main" id="{A9C0E19A-EF1B-4A30-9B57-FC821C25C0C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4071972" y="4736284"/>
                      <a:ext cx="264284" cy="291968"/>
                      <a:chOff x="2857535" y="3931421"/>
                      <a:chExt cx="264284" cy="291968"/>
                    </a:xfrm>
                  </p:grpSpPr>
                  <p:sp>
                    <p:nvSpPr>
                      <p:cNvPr id="98" name="Rectangle 97">
                        <a:extLst>
                          <a:ext uri="{FF2B5EF4-FFF2-40B4-BE49-F238E27FC236}">
                            <a16:creationId xmlns:a16="http://schemas.microsoft.com/office/drawing/2014/main" id="{03D7A2A2-5253-483B-97B2-4C3A2134ECD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050382" y="3993356"/>
                        <a:ext cx="71437" cy="71437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dk1">
                          <a:shade val="50000"/>
                        </a:schemeClr>
                      </a:lnRef>
                      <a:fillRef idx="1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en-US"/>
                        </a:defPPr>
                        <a:lvl1pPr marL="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ctr"/>
                        <a:endParaRPr lang="en-US" sz="1600"/>
                      </a:p>
                    </p:txBody>
                  </p:sp>
                  <p:sp>
                    <p:nvSpPr>
                      <p:cNvPr id="99" name="TextBox 57">
                        <a:extLst>
                          <a:ext uri="{FF2B5EF4-FFF2-40B4-BE49-F238E27FC236}">
                            <a16:creationId xmlns:a16="http://schemas.microsoft.com/office/drawing/2014/main" id="{48360143-9103-4815-A034-8F4C377E0856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2857535" y="3931421"/>
                        <a:ext cx="249114" cy="29196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>
                        <a:defPPr>
                          <a:defRPr lang="en-US"/>
                        </a:defPPr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ctr"/>
                        <a:r>
                          <a:rPr lang="en-US" sz="1600" b="1" dirty="0"/>
                          <a:t>8</a:t>
                        </a:r>
                      </a:p>
                    </p:txBody>
                  </p:sp>
                </p:grpSp>
                <p:grpSp>
                  <p:nvGrpSpPr>
                    <p:cNvPr id="89" name="Group 88">
                      <a:extLst>
                        <a:ext uri="{FF2B5EF4-FFF2-40B4-BE49-F238E27FC236}">
                          <a16:creationId xmlns:a16="http://schemas.microsoft.com/office/drawing/2014/main" id="{81C9D6EA-3948-4B59-B216-EF24ACED2F9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650416" y="6045666"/>
                      <a:ext cx="338972" cy="291969"/>
                      <a:chOff x="2840548" y="3798560"/>
                      <a:chExt cx="338972" cy="291969"/>
                    </a:xfrm>
                  </p:grpSpPr>
                  <p:sp>
                    <p:nvSpPr>
                      <p:cNvPr id="96" name="TextBox 54">
                        <a:extLst>
                          <a:ext uri="{FF2B5EF4-FFF2-40B4-BE49-F238E27FC236}">
                            <a16:creationId xmlns:a16="http://schemas.microsoft.com/office/drawing/2014/main" id="{D9B6B236-5360-4BE8-867E-61083B25C1AB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2840548" y="3798560"/>
                        <a:ext cx="338972" cy="29196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>
                        <a:defPPr>
                          <a:defRPr lang="en-US"/>
                        </a:defPPr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ctr"/>
                        <a:r>
                          <a:rPr lang="en-US" sz="1600" b="1" dirty="0"/>
                          <a:t>20</a:t>
                        </a:r>
                      </a:p>
                    </p:txBody>
                  </p:sp>
                  <p:sp>
                    <p:nvSpPr>
                      <p:cNvPr id="97" name="Rectangle 96">
                        <a:extLst>
                          <a:ext uri="{FF2B5EF4-FFF2-40B4-BE49-F238E27FC236}">
                            <a16:creationId xmlns:a16="http://schemas.microsoft.com/office/drawing/2014/main" id="{B6748DA9-66B3-439B-91F1-23B7F3CC583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050382" y="3993355"/>
                        <a:ext cx="71437" cy="71437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dk1">
                          <a:shade val="50000"/>
                        </a:schemeClr>
                      </a:lnRef>
                      <a:fillRef idx="1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en-US"/>
                        </a:defPPr>
                        <a:lvl1pPr marL="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ctr"/>
                        <a:endParaRPr lang="en-US" sz="1600"/>
                      </a:p>
                    </p:txBody>
                  </p:sp>
                </p:grpSp>
                <p:grpSp>
                  <p:nvGrpSpPr>
                    <p:cNvPr id="90" name="Group 89">
                      <a:extLst>
                        <a:ext uri="{FF2B5EF4-FFF2-40B4-BE49-F238E27FC236}">
                          <a16:creationId xmlns:a16="http://schemas.microsoft.com/office/drawing/2014/main" id="{32D2B6B2-4CEE-4DB0-A0BF-7A3A10B17EE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200101" y="6014959"/>
                      <a:ext cx="338972" cy="291968"/>
                      <a:chOff x="2952333" y="3785307"/>
                      <a:chExt cx="338972" cy="291968"/>
                    </a:xfrm>
                  </p:grpSpPr>
                  <p:sp>
                    <p:nvSpPr>
                      <p:cNvPr id="94" name="Rectangle 93">
                        <a:extLst>
                          <a:ext uri="{FF2B5EF4-FFF2-40B4-BE49-F238E27FC236}">
                            <a16:creationId xmlns:a16="http://schemas.microsoft.com/office/drawing/2014/main" id="{7D83DFAA-994F-449E-A19A-B76FD0B2D34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050382" y="3993356"/>
                        <a:ext cx="71437" cy="71437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dk1">
                          <a:shade val="50000"/>
                        </a:schemeClr>
                      </a:lnRef>
                      <a:fillRef idx="1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en-US"/>
                        </a:defPPr>
                        <a:lvl1pPr marL="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ctr"/>
                        <a:endParaRPr lang="en-US" sz="1600"/>
                      </a:p>
                    </p:txBody>
                  </p:sp>
                  <p:sp>
                    <p:nvSpPr>
                      <p:cNvPr id="95" name="TextBox 53">
                        <a:extLst>
                          <a:ext uri="{FF2B5EF4-FFF2-40B4-BE49-F238E27FC236}">
                            <a16:creationId xmlns:a16="http://schemas.microsoft.com/office/drawing/2014/main" id="{F7382381-51E8-4537-88AF-0CFB9AFA6B28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2952333" y="3785307"/>
                        <a:ext cx="338972" cy="29196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>
                        <a:defPPr>
                          <a:defRPr lang="en-US"/>
                        </a:defPPr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ctr"/>
                        <a:r>
                          <a:rPr lang="en-US" sz="1600" b="1" dirty="0"/>
                          <a:t>30</a:t>
                        </a:r>
                      </a:p>
                    </p:txBody>
                  </p:sp>
                </p:grpSp>
                <p:grpSp>
                  <p:nvGrpSpPr>
                    <p:cNvPr id="91" name="Group 90">
                      <a:extLst>
                        <a:ext uri="{FF2B5EF4-FFF2-40B4-BE49-F238E27FC236}">
                          <a16:creationId xmlns:a16="http://schemas.microsoft.com/office/drawing/2014/main" id="{9BBCB885-6076-41D9-A1FD-563AA921870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887109" y="4703602"/>
                      <a:ext cx="338972" cy="291968"/>
                      <a:chOff x="3023248" y="3934458"/>
                      <a:chExt cx="338972" cy="291968"/>
                    </a:xfrm>
                  </p:grpSpPr>
                  <p:sp>
                    <p:nvSpPr>
                      <p:cNvPr id="92" name="Rectangle 91">
                        <a:extLst>
                          <a:ext uri="{FF2B5EF4-FFF2-40B4-BE49-F238E27FC236}">
                            <a16:creationId xmlns:a16="http://schemas.microsoft.com/office/drawing/2014/main" id="{84E6D428-F180-45CE-B8F3-67761A58D35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050382" y="3993356"/>
                        <a:ext cx="71437" cy="71437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dk1">
                          <a:shade val="50000"/>
                        </a:schemeClr>
                      </a:lnRef>
                      <a:fillRef idx="1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en-US"/>
                        </a:defPPr>
                        <a:lvl1pPr marL="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ctr"/>
                        <a:endParaRPr lang="en-US" sz="1600"/>
                      </a:p>
                    </p:txBody>
                  </p:sp>
                  <p:sp>
                    <p:nvSpPr>
                      <p:cNvPr id="93" name="TextBox 51">
                        <a:extLst>
                          <a:ext uri="{FF2B5EF4-FFF2-40B4-BE49-F238E27FC236}">
                            <a16:creationId xmlns:a16="http://schemas.microsoft.com/office/drawing/2014/main" id="{359E61CE-ADB4-43D5-B9C5-6C370260B36F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023248" y="3934458"/>
                        <a:ext cx="338972" cy="29196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>
                        <a:defPPr>
                          <a:defRPr lang="en-US"/>
                        </a:defPPr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ctr"/>
                        <a:r>
                          <a:rPr lang="en-US" sz="1600" b="1" dirty="0"/>
                          <a:t>40</a:t>
                        </a:r>
                      </a:p>
                    </p:txBody>
                  </p:sp>
                </p:grpSp>
              </p:grpSp>
              <p:sp>
                <p:nvSpPr>
                  <p:cNvPr id="59" name="TextBox 17">
                    <a:extLst>
                      <a:ext uri="{FF2B5EF4-FFF2-40B4-BE49-F238E27FC236}">
                        <a16:creationId xmlns:a16="http://schemas.microsoft.com/office/drawing/2014/main" id="{4AAB7245-726B-4D4D-97B3-63A648F5D0EF}"/>
                      </a:ext>
                    </a:extLst>
                  </p:cNvPr>
                  <p:cNvSpPr txBox="1"/>
                  <p:nvPr/>
                </p:nvSpPr>
                <p:spPr>
                  <a:xfrm>
                    <a:off x="6264357" y="5073723"/>
                    <a:ext cx="338971" cy="29196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n-US" sz="1600" b="1" dirty="0"/>
                      <a:t>22</a:t>
                    </a:r>
                  </a:p>
                </p:txBody>
              </p:sp>
              <p:sp>
                <p:nvSpPr>
                  <p:cNvPr id="60" name="Rectangle 59">
                    <a:extLst>
                      <a:ext uri="{FF2B5EF4-FFF2-40B4-BE49-F238E27FC236}">
                        <a16:creationId xmlns:a16="http://schemas.microsoft.com/office/drawing/2014/main" id="{CD4F894E-685D-40DC-8F91-D4F6E7799151}"/>
                      </a:ext>
                    </a:extLst>
                  </p:cNvPr>
                  <p:cNvSpPr/>
                  <p:nvPr/>
                </p:nvSpPr>
                <p:spPr>
                  <a:xfrm>
                    <a:off x="6480341" y="5267650"/>
                    <a:ext cx="71437" cy="71437"/>
                  </a:xfrm>
                  <a:prstGeom prst="rect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600"/>
                  </a:p>
                </p:txBody>
              </p:sp>
              <p:sp>
                <p:nvSpPr>
                  <p:cNvPr id="61" name="TextBox 19">
                    <a:extLst>
                      <a:ext uri="{FF2B5EF4-FFF2-40B4-BE49-F238E27FC236}">
                        <a16:creationId xmlns:a16="http://schemas.microsoft.com/office/drawing/2014/main" id="{EE34EBFA-42D6-49E5-997C-E6CF7F3D9AAA}"/>
                      </a:ext>
                    </a:extLst>
                  </p:cNvPr>
                  <p:cNvSpPr txBox="1"/>
                  <p:nvPr/>
                </p:nvSpPr>
                <p:spPr>
                  <a:xfrm>
                    <a:off x="5791724" y="5189587"/>
                    <a:ext cx="338971" cy="29196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n-US" sz="1600" b="1" dirty="0"/>
                      <a:t>26</a:t>
                    </a:r>
                  </a:p>
                </p:txBody>
              </p:sp>
              <p:sp>
                <p:nvSpPr>
                  <p:cNvPr id="62" name="Rectangle 61">
                    <a:extLst>
                      <a:ext uri="{FF2B5EF4-FFF2-40B4-BE49-F238E27FC236}">
                        <a16:creationId xmlns:a16="http://schemas.microsoft.com/office/drawing/2014/main" id="{68869B1F-9352-4569-B73D-A3F84785C4C8}"/>
                      </a:ext>
                    </a:extLst>
                  </p:cNvPr>
                  <p:cNvSpPr/>
                  <p:nvPr/>
                </p:nvSpPr>
                <p:spPr>
                  <a:xfrm>
                    <a:off x="5917608" y="5391432"/>
                    <a:ext cx="71437" cy="71437"/>
                  </a:xfrm>
                  <a:prstGeom prst="rect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600"/>
                  </a:p>
                </p:txBody>
              </p:sp>
              <p:sp>
                <p:nvSpPr>
                  <p:cNvPr id="63" name="TextBox 21">
                    <a:extLst>
                      <a:ext uri="{FF2B5EF4-FFF2-40B4-BE49-F238E27FC236}">
                        <a16:creationId xmlns:a16="http://schemas.microsoft.com/office/drawing/2014/main" id="{6551B886-7F1B-46CC-808E-2F7CE8B02B49}"/>
                      </a:ext>
                    </a:extLst>
                  </p:cNvPr>
                  <p:cNvSpPr txBox="1"/>
                  <p:nvPr/>
                </p:nvSpPr>
                <p:spPr>
                  <a:xfrm>
                    <a:off x="5493193" y="5158946"/>
                    <a:ext cx="338971" cy="29196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n-US" sz="1600" b="1" dirty="0"/>
                      <a:t>28</a:t>
                    </a:r>
                  </a:p>
                </p:txBody>
              </p:sp>
              <p:sp>
                <p:nvSpPr>
                  <p:cNvPr id="64" name="Rectangle 63">
                    <a:extLst>
                      <a:ext uri="{FF2B5EF4-FFF2-40B4-BE49-F238E27FC236}">
                        <a16:creationId xmlns:a16="http://schemas.microsoft.com/office/drawing/2014/main" id="{30749E42-57E1-42D4-9B77-1F887954FFBE}"/>
                      </a:ext>
                    </a:extLst>
                  </p:cNvPr>
                  <p:cNvSpPr/>
                  <p:nvPr/>
                </p:nvSpPr>
                <p:spPr>
                  <a:xfrm>
                    <a:off x="5608019" y="5359691"/>
                    <a:ext cx="71437" cy="71437"/>
                  </a:xfrm>
                  <a:prstGeom prst="rect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600"/>
                  </a:p>
                </p:txBody>
              </p:sp>
              <p:sp>
                <p:nvSpPr>
                  <p:cNvPr id="65" name="TextBox 23">
                    <a:extLst>
                      <a:ext uri="{FF2B5EF4-FFF2-40B4-BE49-F238E27FC236}">
                        <a16:creationId xmlns:a16="http://schemas.microsoft.com/office/drawing/2014/main" id="{86447CA8-61FF-49FF-9853-86A05E2EE0A4}"/>
                      </a:ext>
                    </a:extLst>
                  </p:cNvPr>
                  <p:cNvSpPr txBox="1"/>
                  <p:nvPr/>
                </p:nvSpPr>
                <p:spPr>
                  <a:xfrm>
                    <a:off x="6905766" y="3993509"/>
                    <a:ext cx="338971" cy="29196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n-US" sz="1600" b="1" dirty="0"/>
                      <a:t>10</a:t>
                    </a:r>
                  </a:p>
                </p:txBody>
              </p:sp>
              <p:sp>
                <p:nvSpPr>
                  <p:cNvPr id="66" name="Rectangle 65">
                    <a:extLst>
                      <a:ext uri="{FF2B5EF4-FFF2-40B4-BE49-F238E27FC236}">
                        <a16:creationId xmlns:a16="http://schemas.microsoft.com/office/drawing/2014/main" id="{AB81D0A9-FFEA-4EA5-8A65-F2601E817CF4}"/>
                      </a:ext>
                    </a:extLst>
                  </p:cNvPr>
                  <p:cNvSpPr/>
                  <p:nvPr/>
                </p:nvSpPr>
                <p:spPr>
                  <a:xfrm>
                    <a:off x="7165076" y="4115156"/>
                    <a:ext cx="71437" cy="71437"/>
                  </a:xfrm>
                  <a:prstGeom prst="rect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600"/>
                  </a:p>
                </p:txBody>
              </p:sp>
              <p:sp>
                <p:nvSpPr>
                  <p:cNvPr id="67" name="TextBox 25">
                    <a:extLst>
                      <a:ext uri="{FF2B5EF4-FFF2-40B4-BE49-F238E27FC236}">
                        <a16:creationId xmlns:a16="http://schemas.microsoft.com/office/drawing/2014/main" id="{41BF775E-DBB3-4684-AE8D-B9618CC24748}"/>
                      </a:ext>
                    </a:extLst>
                  </p:cNvPr>
                  <p:cNvSpPr txBox="1"/>
                  <p:nvPr/>
                </p:nvSpPr>
                <p:spPr>
                  <a:xfrm>
                    <a:off x="6793825" y="4568985"/>
                    <a:ext cx="338971" cy="29196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n-US" sz="1600" b="1" dirty="0"/>
                      <a:t>15</a:t>
                    </a:r>
                  </a:p>
                </p:txBody>
              </p:sp>
              <p:sp>
                <p:nvSpPr>
                  <p:cNvPr id="68" name="Rectangle 67">
                    <a:extLst>
                      <a:ext uri="{FF2B5EF4-FFF2-40B4-BE49-F238E27FC236}">
                        <a16:creationId xmlns:a16="http://schemas.microsoft.com/office/drawing/2014/main" id="{3E912311-3348-46A1-BDEA-29363E0D5A90}"/>
                      </a:ext>
                    </a:extLst>
                  </p:cNvPr>
                  <p:cNvSpPr/>
                  <p:nvPr/>
                </p:nvSpPr>
                <p:spPr>
                  <a:xfrm>
                    <a:off x="7026761" y="4756763"/>
                    <a:ext cx="71437" cy="71437"/>
                  </a:xfrm>
                  <a:prstGeom prst="rect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600"/>
                  </a:p>
                </p:txBody>
              </p:sp>
              <p:sp>
                <p:nvSpPr>
                  <p:cNvPr id="69" name="TextBox 27">
                    <a:extLst>
                      <a:ext uri="{FF2B5EF4-FFF2-40B4-BE49-F238E27FC236}">
                        <a16:creationId xmlns:a16="http://schemas.microsoft.com/office/drawing/2014/main" id="{1E918DEB-5CE0-4726-8ED6-1A11AC2835ED}"/>
                      </a:ext>
                    </a:extLst>
                  </p:cNvPr>
                  <p:cNvSpPr txBox="1"/>
                  <p:nvPr/>
                </p:nvSpPr>
                <p:spPr>
                  <a:xfrm>
                    <a:off x="6871877" y="4336493"/>
                    <a:ext cx="338971" cy="29196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n-US" sz="1600" b="1" dirty="0"/>
                      <a:t>12</a:t>
                    </a:r>
                  </a:p>
                </p:txBody>
              </p:sp>
              <p:sp>
                <p:nvSpPr>
                  <p:cNvPr id="70" name="Rectangle 69">
                    <a:extLst>
                      <a:ext uri="{FF2B5EF4-FFF2-40B4-BE49-F238E27FC236}">
                        <a16:creationId xmlns:a16="http://schemas.microsoft.com/office/drawing/2014/main" id="{34370887-E2A7-4A98-93F5-BCC33A5C9334}"/>
                      </a:ext>
                    </a:extLst>
                  </p:cNvPr>
                  <p:cNvSpPr/>
                  <p:nvPr/>
                </p:nvSpPr>
                <p:spPr>
                  <a:xfrm>
                    <a:off x="7138729" y="4502847"/>
                    <a:ext cx="71437" cy="71437"/>
                  </a:xfrm>
                  <a:prstGeom prst="rect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600"/>
                  </a:p>
                </p:txBody>
              </p:sp>
              <p:sp>
                <p:nvSpPr>
                  <p:cNvPr id="71" name="TextBox 29">
                    <a:extLst>
                      <a:ext uri="{FF2B5EF4-FFF2-40B4-BE49-F238E27FC236}">
                        <a16:creationId xmlns:a16="http://schemas.microsoft.com/office/drawing/2014/main" id="{EF5E8D43-D3E2-44CB-B46E-C9FBA51ECFB3}"/>
                      </a:ext>
                    </a:extLst>
                  </p:cNvPr>
                  <p:cNvSpPr txBox="1"/>
                  <p:nvPr/>
                </p:nvSpPr>
                <p:spPr>
                  <a:xfrm>
                    <a:off x="6035988" y="5158946"/>
                    <a:ext cx="338971" cy="29196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n-US" sz="1600" b="1" dirty="0"/>
                      <a:t>25</a:t>
                    </a:r>
                  </a:p>
                </p:txBody>
              </p:sp>
              <p:sp>
                <p:nvSpPr>
                  <p:cNvPr id="72" name="Rectangle 71">
                    <a:extLst>
                      <a:ext uri="{FF2B5EF4-FFF2-40B4-BE49-F238E27FC236}">
                        <a16:creationId xmlns:a16="http://schemas.microsoft.com/office/drawing/2014/main" id="{24021F86-329A-4D86-91E9-2987F8C8EFFF}"/>
                      </a:ext>
                    </a:extLst>
                  </p:cNvPr>
                  <p:cNvSpPr/>
                  <p:nvPr/>
                </p:nvSpPr>
                <p:spPr>
                  <a:xfrm>
                    <a:off x="6201142" y="5355005"/>
                    <a:ext cx="71437" cy="71437"/>
                  </a:xfrm>
                  <a:prstGeom prst="rect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600"/>
                  </a:p>
                </p:txBody>
              </p:sp>
              <p:sp>
                <p:nvSpPr>
                  <p:cNvPr id="73" name="TextBox 31">
                    <a:extLst>
                      <a:ext uri="{FF2B5EF4-FFF2-40B4-BE49-F238E27FC236}">
                        <a16:creationId xmlns:a16="http://schemas.microsoft.com/office/drawing/2014/main" id="{594820BF-E5B9-4AD4-B2AA-4FA209311780}"/>
                      </a:ext>
                    </a:extLst>
                  </p:cNvPr>
                  <p:cNvSpPr txBox="1"/>
                  <p:nvPr/>
                </p:nvSpPr>
                <p:spPr>
                  <a:xfrm>
                    <a:off x="6639550" y="4773664"/>
                    <a:ext cx="338971" cy="29196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n-US" sz="1600" b="1" dirty="0"/>
                      <a:t>18</a:t>
                    </a:r>
                  </a:p>
                </p:txBody>
              </p:sp>
              <p:sp>
                <p:nvSpPr>
                  <p:cNvPr id="74" name="Rectangle 73">
                    <a:extLst>
                      <a:ext uri="{FF2B5EF4-FFF2-40B4-BE49-F238E27FC236}">
                        <a16:creationId xmlns:a16="http://schemas.microsoft.com/office/drawing/2014/main" id="{009352D6-04C0-4729-A1D1-83608DB81A54}"/>
                      </a:ext>
                    </a:extLst>
                  </p:cNvPr>
                  <p:cNvSpPr/>
                  <p:nvPr/>
                </p:nvSpPr>
                <p:spPr>
                  <a:xfrm>
                    <a:off x="6883783" y="4957855"/>
                    <a:ext cx="71437" cy="71437"/>
                  </a:xfrm>
                  <a:prstGeom prst="rect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600"/>
                  </a:p>
                </p:txBody>
              </p:sp>
              <p:grpSp>
                <p:nvGrpSpPr>
                  <p:cNvPr id="75" name="Group 74">
                    <a:extLst>
                      <a:ext uri="{FF2B5EF4-FFF2-40B4-BE49-F238E27FC236}">
                        <a16:creationId xmlns:a16="http://schemas.microsoft.com/office/drawing/2014/main" id="{10A6ED13-6A24-4720-9913-99C25C471B4C}"/>
                      </a:ext>
                    </a:extLst>
                  </p:cNvPr>
                  <p:cNvGrpSpPr/>
                  <p:nvPr/>
                </p:nvGrpSpPr>
                <p:grpSpPr>
                  <a:xfrm>
                    <a:off x="4713478" y="4306941"/>
                    <a:ext cx="107397" cy="299635"/>
                    <a:chOff x="4700734" y="4279322"/>
                    <a:chExt cx="107397" cy="299635"/>
                  </a:xfrm>
                </p:grpSpPr>
                <p:sp>
                  <p:nvSpPr>
                    <p:cNvPr id="84" name="Oval 83">
                      <a:extLst>
                        <a:ext uri="{FF2B5EF4-FFF2-40B4-BE49-F238E27FC236}">
                          <a16:creationId xmlns:a16="http://schemas.microsoft.com/office/drawing/2014/main" id="{B1E12AF1-E2B6-49E6-A1E7-B81442694B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00734" y="4279322"/>
                      <a:ext cx="45719" cy="45719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sz="1600"/>
                    </a:p>
                  </p:txBody>
                </p:sp>
                <p:sp>
                  <p:nvSpPr>
                    <p:cNvPr id="85" name="Oval 84">
                      <a:extLst>
                        <a:ext uri="{FF2B5EF4-FFF2-40B4-BE49-F238E27FC236}">
                          <a16:creationId xmlns:a16="http://schemas.microsoft.com/office/drawing/2014/main" id="{35B66A96-D1AC-4B40-B850-88B4CA7C9E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23360" y="4403182"/>
                      <a:ext cx="45719" cy="45719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sz="1600"/>
                    </a:p>
                  </p:txBody>
                </p:sp>
                <p:sp>
                  <p:nvSpPr>
                    <p:cNvPr id="86" name="Oval 85">
                      <a:extLst>
                        <a:ext uri="{FF2B5EF4-FFF2-40B4-BE49-F238E27FC236}">
                          <a16:creationId xmlns:a16="http://schemas.microsoft.com/office/drawing/2014/main" id="{04CBAEF1-6A0D-4F11-9CB7-BF01584BB2D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62412" y="4533238"/>
                      <a:ext cx="45719" cy="45719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sz="1600"/>
                    </a:p>
                  </p:txBody>
                </p:sp>
              </p:grpSp>
              <p:grpSp>
                <p:nvGrpSpPr>
                  <p:cNvPr id="76" name="Group 75">
                    <a:extLst>
                      <a:ext uri="{FF2B5EF4-FFF2-40B4-BE49-F238E27FC236}">
                        <a16:creationId xmlns:a16="http://schemas.microsoft.com/office/drawing/2014/main" id="{76EC3B65-A9CB-411E-9E2B-7803259DC0A3}"/>
                      </a:ext>
                    </a:extLst>
                  </p:cNvPr>
                  <p:cNvGrpSpPr/>
                  <p:nvPr/>
                </p:nvGrpSpPr>
                <p:grpSpPr>
                  <a:xfrm rot="8353815">
                    <a:off x="6573588" y="3023131"/>
                    <a:ext cx="107397" cy="299635"/>
                    <a:chOff x="4700734" y="4279322"/>
                    <a:chExt cx="107397" cy="299635"/>
                  </a:xfrm>
                </p:grpSpPr>
                <p:sp>
                  <p:nvSpPr>
                    <p:cNvPr id="81" name="Oval 80">
                      <a:extLst>
                        <a:ext uri="{FF2B5EF4-FFF2-40B4-BE49-F238E27FC236}">
                          <a16:creationId xmlns:a16="http://schemas.microsoft.com/office/drawing/2014/main" id="{C9D12C1C-DB3B-4B35-BC2F-23AF32E37B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00734" y="4279322"/>
                      <a:ext cx="45719" cy="45719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sz="1600"/>
                    </a:p>
                  </p:txBody>
                </p:sp>
                <p:sp>
                  <p:nvSpPr>
                    <p:cNvPr id="82" name="Oval 81">
                      <a:extLst>
                        <a:ext uri="{FF2B5EF4-FFF2-40B4-BE49-F238E27FC236}">
                          <a16:creationId xmlns:a16="http://schemas.microsoft.com/office/drawing/2014/main" id="{A7D88737-B62A-4C1F-A725-00480C74A35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23360" y="4403182"/>
                      <a:ext cx="45719" cy="45719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sz="1600"/>
                    </a:p>
                  </p:txBody>
                </p:sp>
                <p:sp>
                  <p:nvSpPr>
                    <p:cNvPr id="83" name="Oval 82">
                      <a:extLst>
                        <a:ext uri="{FF2B5EF4-FFF2-40B4-BE49-F238E27FC236}">
                          <a16:creationId xmlns:a16="http://schemas.microsoft.com/office/drawing/2014/main" id="{2E3B5F17-EEAC-4D97-AFF2-883D7AD4D47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62412" y="4533238"/>
                      <a:ext cx="45719" cy="45719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sz="1600"/>
                    </a:p>
                  </p:txBody>
                </p:sp>
              </p:grpSp>
              <p:grpSp>
                <p:nvGrpSpPr>
                  <p:cNvPr id="77" name="Group 76">
                    <a:extLst>
                      <a:ext uri="{FF2B5EF4-FFF2-40B4-BE49-F238E27FC236}">
                        <a16:creationId xmlns:a16="http://schemas.microsoft.com/office/drawing/2014/main" id="{9EE24494-D4F2-426D-8B83-5C789BB379F7}"/>
                      </a:ext>
                    </a:extLst>
                  </p:cNvPr>
                  <p:cNvGrpSpPr/>
                  <p:nvPr/>
                </p:nvGrpSpPr>
                <p:grpSpPr>
                  <a:xfrm rot="4346139">
                    <a:off x="5261950" y="2987873"/>
                    <a:ext cx="107397" cy="299635"/>
                    <a:chOff x="4700734" y="4279322"/>
                    <a:chExt cx="107397" cy="299635"/>
                  </a:xfrm>
                </p:grpSpPr>
                <p:sp>
                  <p:nvSpPr>
                    <p:cNvPr id="78" name="Oval 77">
                      <a:extLst>
                        <a:ext uri="{FF2B5EF4-FFF2-40B4-BE49-F238E27FC236}">
                          <a16:creationId xmlns:a16="http://schemas.microsoft.com/office/drawing/2014/main" id="{34614D7C-3525-4B60-9955-AAA8F136112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00734" y="4279322"/>
                      <a:ext cx="45719" cy="45719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sz="1600"/>
                    </a:p>
                  </p:txBody>
                </p:sp>
                <p:sp>
                  <p:nvSpPr>
                    <p:cNvPr id="79" name="Oval 78">
                      <a:extLst>
                        <a:ext uri="{FF2B5EF4-FFF2-40B4-BE49-F238E27FC236}">
                          <a16:creationId xmlns:a16="http://schemas.microsoft.com/office/drawing/2014/main" id="{05A20ADD-1917-4876-9E1F-BBCEFABAD0F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23360" y="4403182"/>
                      <a:ext cx="45719" cy="45719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sz="1600"/>
                    </a:p>
                  </p:txBody>
                </p:sp>
                <p:sp>
                  <p:nvSpPr>
                    <p:cNvPr id="80" name="Oval 79">
                      <a:extLst>
                        <a:ext uri="{FF2B5EF4-FFF2-40B4-BE49-F238E27FC236}">
                          <a16:creationId xmlns:a16="http://schemas.microsoft.com/office/drawing/2014/main" id="{61D56D46-2C12-4617-9A17-B8B580B420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62412" y="4533238"/>
                      <a:ext cx="45719" cy="45719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sz="1600"/>
                    </a:p>
                  </p:txBody>
                </p:sp>
              </p:grpSp>
            </p:grpSp>
          </p:grpSp>
          <p:sp>
            <p:nvSpPr>
              <p:cNvPr id="102" name="Arc 101">
                <a:extLst>
                  <a:ext uri="{FF2B5EF4-FFF2-40B4-BE49-F238E27FC236}">
                    <a16:creationId xmlns:a16="http://schemas.microsoft.com/office/drawing/2014/main" id="{1F087330-4CEE-47CE-B978-CEFB7E95E769}"/>
                  </a:ext>
                </a:extLst>
              </p:cNvPr>
              <p:cNvSpPr/>
              <p:nvPr/>
            </p:nvSpPr>
            <p:spPr>
              <a:xfrm>
                <a:off x="7235657" y="3482515"/>
                <a:ext cx="2814126" cy="2814126"/>
              </a:xfrm>
              <a:prstGeom prst="arc">
                <a:avLst>
                  <a:gd name="adj1" fmla="val 20366511"/>
                  <a:gd name="adj2" fmla="val 3401957"/>
                </a:avLst>
              </a:prstGeom>
              <a:ln w="285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Arc 102">
                <a:extLst>
                  <a:ext uri="{FF2B5EF4-FFF2-40B4-BE49-F238E27FC236}">
                    <a16:creationId xmlns:a16="http://schemas.microsoft.com/office/drawing/2014/main" id="{AE14D83A-3FC2-4FF6-B33B-35594C6A49C8}"/>
                  </a:ext>
                </a:extLst>
              </p:cNvPr>
              <p:cNvSpPr/>
              <p:nvPr/>
            </p:nvSpPr>
            <p:spPr>
              <a:xfrm>
                <a:off x="7162872" y="3459443"/>
                <a:ext cx="2814126" cy="2814126"/>
              </a:xfrm>
              <a:prstGeom prst="arc">
                <a:avLst>
                  <a:gd name="adj1" fmla="val 21419859"/>
                  <a:gd name="adj2" fmla="val 3951784"/>
                </a:avLst>
              </a:prstGeom>
              <a:ln w="285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Arc 103">
                <a:extLst>
                  <a:ext uri="{FF2B5EF4-FFF2-40B4-BE49-F238E27FC236}">
                    <a16:creationId xmlns:a16="http://schemas.microsoft.com/office/drawing/2014/main" id="{B08838FF-2F5F-49B5-8A28-03B0EE5F9146}"/>
                  </a:ext>
                </a:extLst>
              </p:cNvPr>
              <p:cNvSpPr/>
              <p:nvPr/>
            </p:nvSpPr>
            <p:spPr>
              <a:xfrm>
                <a:off x="7086052" y="3413454"/>
                <a:ext cx="2814126" cy="2814126"/>
              </a:xfrm>
              <a:prstGeom prst="arc">
                <a:avLst>
                  <a:gd name="adj1" fmla="val 957133"/>
                  <a:gd name="adj2" fmla="val 4558879"/>
                </a:avLst>
              </a:prstGeom>
              <a:ln w="285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Arc 104">
                <a:extLst>
                  <a:ext uri="{FF2B5EF4-FFF2-40B4-BE49-F238E27FC236}">
                    <a16:creationId xmlns:a16="http://schemas.microsoft.com/office/drawing/2014/main" id="{A51B8B94-15FF-4353-9F70-37EEA660CE05}"/>
                  </a:ext>
                </a:extLst>
              </p:cNvPr>
              <p:cNvSpPr/>
              <p:nvPr/>
            </p:nvSpPr>
            <p:spPr>
              <a:xfrm>
                <a:off x="7035626" y="3363217"/>
                <a:ext cx="2814126" cy="2814126"/>
              </a:xfrm>
              <a:prstGeom prst="arc">
                <a:avLst>
                  <a:gd name="adj1" fmla="val 1667341"/>
                  <a:gd name="adj2" fmla="val 5148847"/>
                </a:avLst>
              </a:prstGeom>
              <a:ln w="285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Arc 105">
                <a:extLst>
                  <a:ext uri="{FF2B5EF4-FFF2-40B4-BE49-F238E27FC236}">
                    <a16:creationId xmlns:a16="http://schemas.microsoft.com/office/drawing/2014/main" id="{35A65555-AA2E-4478-A472-D7D7A5BE7147}"/>
                  </a:ext>
                </a:extLst>
              </p:cNvPr>
              <p:cNvSpPr/>
              <p:nvPr/>
            </p:nvSpPr>
            <p:spPr>
              <a:xfrm>
                <a:off x="6977549" y="3304136"/>
                <a:ext cx="2814126" cy="2814126"/>
              </a:xfrm>
              <a:prstGeom prst="arc">
                <a:avLst>
                  <a:gd name="adj1" fmla="val 2649161"/>
                  <a:gd name="adj2" fmla="val 5690231"/>
                </a:avLst>
              </a:prstGeom>
              <a:ln w="28575">
                <a:solidFill>
                  <a:schemeClr val="accent6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7" name="Arrow: Right 106">
              <a:extLst>
                <a:ext uri="{FF2B5EF4-FFF2-40B4-BE49-F238E27FC236}">
                  <a16:creationId xmlns:a16="http://schemas.microsoft.com/office/drawing/2014/main" id="{994D2022-9EF6-4250-8FC9-D54E1219E6E1}"/>
                </a:ext>
              </a:extLst>
            </p:cNvPr>
            <p:cNvSpPr/>
            <p:nvPr/>
          </p:nvSpPr>
          <p:spPr>
            <a:xfrm>
              <a:off x="5112389" y="2576159"/>
              <a:ext cx="1398189" cy="907864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peech Bubble: Rectangle 108">
              <a:extLst>
                <a:ext uri="{FF2B5EF4-FFF2-40B4-BE49-F238E27FC236}">
                  <a16:creationId xmlns:a16="http://schemas.microsoft.com/office/drawing/2014/main" id="{6153F768-AA73-4052-80D3-A4250550646E}"/>
                </a:ext>
              </a:extLst>
            </p:cNvPr>
            <p:cNvSpPr/>
            <p:nvPr/>
          </p:nvSpPr>
          <p:spPr>
            <a:xfrm>
              <a:off x="5930900" y="5157592"/>
              <a:ext cx="5816912" cy="1549733"/>
            </a:xfrm>
            <a:prstGeom prst="wedgeRectCallout">
              <a:avLst>
                <a:gd name="adj1" fmla="val 10396"/>
                <a:gd name="adj2" fmla="val -109581"/>
              </a:avLst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342900" indent="-342900">
                <a:buAutoNum type="arabicParenR"/>
              </a:pPr>
              <a:r>
                <a:rPr lang="en-US" dirty="0">
                  <a:solidFill>
                    <a:schemeClr val="accent6">
                      <a:lumMod val="75000"/>
                    </a:schemeClr>
                  </a:solidFill>
                </a:rPr>
                <a:t>Remove dependency over the centralized group</a:t>
              </a:r>
            </a:p>
            <a:p>
              <a:pPr marL="342900" indent="-342900">
                <a:buAutoNum type="arabicParenR"/>
              </a:pPr>
              <a:r>
                <a:rPr lang="en-US" dirty="0">
                  <a:solidFill>
                    <a:schemeClr val="accent6">
                      <a:lumMod val="75000"/>
                    </a:schemeClr>
                  </a:solidFill>
                </a:rPr>
                <a:t>Centralized arbitrator’s responsibility is distributed across the partially overlapping neighborhood of the ring</a:t>
              </a:r>
            </a:p>
            <a:p>
              <a:pPr marL="342900" indent="-342900">
                <a:buAutoNum type="arabicParenR"/>
              </a:pPr>
              <a:r>
                <a:rPr lang="en-US" dirty="0">
                  <a:solidFill>
                    <a:schemeClr val="accent6">
                      <a:lumMod val="75000"/>
                    </a:schemeClr>
                  </a:solidFill>
                </a:rPr>
                <a:t>Does not require special deployment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632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73CAD-09F1-4F47-8A52-C7CB3AFB4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51544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000099"/>
                </a:solidFill>
              </a:rPr>
              <a:t>Pair-wise Arbitrator Formation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7F76A-B7EB-4EFD-AA47-DC3ECB8CA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09389"/>
            <a:ext cx="2743200" cy="365125"/>
          </a:xfrm>
        </p:spPr>
        <p:txBody>
          <a:bodyPr/>
          <a:lstStyle/>
          <a:p>
            <a:fld id="{330EA680-D336-4FF7-8B7A-9848BB0A1C32}" type="slidenum">
              <a:rPr lang="en-US" smtClean="0"/>
              <a:t>8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0D2B5BC-6BE3-473F-A9FA-29C51B924570}"/>
              </a:ext>
            </a:extLst>
          </p:cNvPr>
          <p:cNvCxnSpPr/>
          <p:nvPr/>
        </p:nvCxnSpPr>
        <p:spPr>
          <a:xfrm>
            <a:off x="838200" y="1060983"/>
            <a:ext cx="10515600" cy="0"/>
          </a:xfrm>
          <a:prstGeom prst="line">
            <a:avLst/>
          </a:prstGeom>
          <a:ln w="381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60B7522E-63BE-4A43-8C6B-4A3D964F4840}"/>
              </a:ext>
            </a:extLst>
          </p:cNvPr>
          <p:cNvGrpSpPr/>
          <p:nvPr/>
        </p:nvGrpSpPr>
        <p:grpSpPr>
          <a:xfrm>
            <a:off x="414563" y="1116306"/>
            <a:ext cx="3256761" cy="3307373"/>
            <a:chOff x="1134558" y="2185466"/>
            <a:chExt cx="3256761" cy="3307373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EE1173B-7364-44C0-A226-A0D22A9EAEE8}"/>
                </a:ext>
              </a:extLst>
            </p:cNvPr>
            <p:cNvGrpSpPr/>
            <p:nvPr/>
          </p:nvGrpSpPr>
          <p:grpSpPr>
            <a:xfrm>
              <a:off x="1134558" y="2185466"/>
              <a:ext cx="3256761" cy="3307373"/>
              <a:chOff x="4483914" y="2797188"/>
              <a:chExt cx="2565561" cy="2605432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E9BB330A-DED5-4D59-980A-042D187AF5BA}"/>
                  </a:ext>
                </a:extLst>
              </p:cNvPr>
              <p:cNvSpPr/>
              <p:nvPr/>
            </p:nvSpPr>
            <p:spPr>
              <a:xfrm>
                <a:off x="4483914" y="2826547"/>
                <a:ext cx="2528888" cy="2528888"/>
              </a:xfrm>
              <a:prstGeom prst="ellipse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600"/>
              </a:p>
            </p:txBody>
          </p:sp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7FBB2513-BF0A-4814-ABDA-AC4922F2649F}"/>
                  </a:ext>
                </a:extLst>
              </p:cNvPr>
              <p:cNvGrpSpPr/>
              <p:nvPr/>
            </p:nvGrpSpPr>
            <p:grpSpPr>
              <a:xfrm>
                <a:off x="4518216" y="2797188"/>
                <a:ext cx="2531259" cy="2605432"/>
                <a:chOff x="4713478" y="2876123"/>
                <a:chExt cx="2531259" cy="2605432"/>
              </a:xfrm>
            </p:grpSpPr>
            <p:grpSp>
              <p:nvGrpSpPr>
                <p:cNvPr id="10" name="Group 9">
                  <a:extLst>
                    <a:ext uri="{FF2B5EF4-FFF2-40B4-BE49-F238E27FC236}">
                      <a16:creationId xmlns:a16="http://schemas.microsoft.com/office/drawing/2014/main" id="{4A2A3DAB-DBD8-46F3-AFFC-06C954E94911}"/>
                    </a:ext>
                  </a:extLst>
                </p:cNvPr>
                <p:cNvGrpSpPr/>
                <p:nvPr/>
              </p:nvGrpSpPr>
              <p:grpSpPr>
                <a:xfrm>
                  <a:off x="4718617" y="2876123"/>
                  <a:ext cx="2449147" cy="2344279"/>
                  <a:chOff x="1887109" y="3993356"/>
                  <a:chExt cx="2449147" cy="2344279"/>
                </a:xfrm>
              </p:grpSpPr>
              <p:grpSp>
                <p:nvGrpSpPr>
                  <p:cNvPr id="39" name="Group 38">
                    <a:extLst>
                      <a:ext uri="{FF2B5EF4-FFF2-40B4-BE49-F238E27FC236}">
                        <a16:creationId xmlns:a16="http://schemas.microsoft.com/office/drawing/2014/main" id="{F53AEF8C-3468-445D-9ED4-C76AD84B3FAD}"/>
                      </a:ext>
                    </a:extLst>
                  </p:cNvPr>
                  <p:cNvGrpSpPr/>
                  <p:nvPr/>
                </p:nvGrpSpPr>
                <p:grpSpPr>
                  <a:xfrm>
                    <a:off x="2961543" y="3993356"/>
                    <a:ext cx="249114" cy="322292"/>
                    <a:chOff x="2961543" y="3993356"/>
                    <a:chExt cx="249114" cy="322292"/>
                  </a:xfrm>
                </p:grpSpPr>
                <p:sp>
                  <p:nvSpPr>
                    <p:cNvPr id="52" name="Rectangle 51">
                      <a:extLst>
                        <a:ext uri="{FF2B5EF4-FFF2-40B4-BE49-F238E27FC236}">
                          <a16:creationId xmlns:a16="http://schemas.microsoft.com/office/drawing/2014/main" id="{F1DC68C3-A5E2-4B69-9D52-D70731E461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50382" y="3993356"/>
                      <a:ext cx="71437" cy="71437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sz="1600"/>
                    </a:p>
                  </p:txBody>
                </p:sp>
                <p:sp>
                  <p:nvSpPr>
                    <p:cNvPr id="53" name="TextBox 59">
                      <a:extLst>
                        <a:ext uri="{FF2B5EF4-FFF2-40B4-BE49-F238E27FC236}">
                          <a16:creationId xmlns:a16="http://schemas.microsoft.com/office/drawing/2014/main" id="{B242857C-9D7D-4B81-8617-BD2DC6ECBD2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961543" y="4023680"/>
                      <a:ext cx="249114" cy="29196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p:txBody>
                </p:sp>
              </p:grpSp>
              <p:grpSp>
                <p:nvGrpSpPr>
                  <p:cNvPr id="40" name="Group 39">
                    <a:extLst>
                      <a:ext uri="{FF2B5EF4-FFF2-40B4-BE49-F238E27FC236}">
                        <a16:creationId xmlns:a16="http://schemas.microsoft.com/office/drawing/2014/main" id="{848D67AD-CC38-4101-94E6-80A970B08685}"/>
                      </a:ext>
                    </a:extLst>
                  </p:cNvPr>
                  <p:cNvGrpSpPr/>
                  <p:nvPr/>
                </p:nvGrpSpPr>
                <p:grpSpPr>
                  <a:xfrm>
                    <a:off x="4071972" y="4736284"/>
                    <a:ext cx="264284" cy="291968"/>
                    <a:chOff x="2857535" y="3931421"/>
                    <a:chExt cx="264284" cy="291968"/>
                  </a:xfrm>
                </p:grpSpPr>
                <p:sp>
                  <p:nvSpPr>
                    <p:cNvPr id="50" name="Rectangle 49">
                      <a:extLst>
                        <a:ext uri="{FF2B5EF4-FFF2-40B4-BE49-F238E27FC236}">
                          <a16:creationId xmlns:a16="http://schemas.microsoft.com/office/drawing/2014/main" id="{3AFBAA18-C10A-4526-AE5E-A29B37447AC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50382" y="3993356"/>
                      <a:ext cx="71437" cy="71437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sz="1600"/>
                    </a:p>
                  </p:txBody>
                </p:sp>
                <p:sp>
                  <p:nvSpPr>
                    <p:cNvPr id="51" name="TextBox 57">
                      <a:extLst>
                        <a:ext uri="{FF2B5EF4-FFF2-40B4-BE49-F238E27FC236}">
                          <a16:creationId xmlns:a16="http://schemas.microsoft.com/office/drawing/2014/main" id="{8EDECBC4-11A9-44EB-96D1-98E5FDBC065D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857535" y="3931421"/>
                      <a:ext cx="249114" cy="29196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r>
                        <a:rPr lang="en-US" sz="1600" b="1" dirty="0"/>
                        <a:t>8</a:t>
                      </a:r>
                    </a:p>
                  </p:txBody>
                </p:sp>
              </p:grpSp>
              <p:grpSp>
                <p:nvGrpSpPr>
                  <p:cNvPr id="41" name="Group 40">
                    <a:extLst>
                      <a:ext uri="{FF2B5EF4-FFF2-40B4-BE49-F238E27FC236}">
                        <a16:creationId xmlns:a16="http://schemas.microsoft.com/office/drawing/2014/main" id="{CF89FE23-98D1-4DA7-9C8E-F4DDBCF2841C}"/>
                      </a:ext>
                    </a:extLst>
                  </p:cNvPr>
                  <p:cNvGrpSpPr/>
                  <p:nvPr/>
                </p:nvGrpSpPr>
                <p:grpSpPr>
                  <a:xfrm>
                    <a:off x="3650416" y="6045666"/>
                    <a:ext cx="338972" cy="291969"/>
                    <a:chOff x="2840548" y="3798560"/>
                    <a:chExt cx="338972" cy="291969"/>
                  </a:xfrm>
                </p:grpSpPr>
                <p:sp>
                  <p:nvSpPr>
                    <p:cNvPr id="48" name="TextBox 54">
                      <a:extLst>
                        <a:ext uri="{FF2B5EF4-FFF2-40B4-BE49-F238E27FC236}">
                          <a16:creationId xmlns:a16="http://schemas.microsoft.com/office/drawing/2014/main" id="{9DF0AA7F-597D-4BE0-A6F2-82346375BDE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840548" y="3798560"/>
                      <a:ext cx="338972" cy="29196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p:txBody>
                </p:sp>
                <p:sp>
                  <p:nvSpPr>
                    <p:cNvPr id="49" name="Rectangle 48">
                      <a:extLst>
                        <a:ext uri="{FF2B5EF4-FFF2-40B4-BE49-F238E27FC236}">
                          <a16:creationId xmlns:a16="http://schemas.microsoft.com/office/drawing/2014/main" id="{6F308F95-A56A-4B5F-90B5-388DEA60B3A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50382" y="3993355"/>
                      <a:ext cx="71437" cy="71437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sz="1600"/>
                    </a:p>
                  </p:txBody>
                </p:sp>
              </p:grpSp>
              <p:grpSp>
                <p:nvGrpSpPr>
                  <p:cNvPr id="42" name="Group 41">
                    <a:extLst>
                      <a:ext uri="{FF2B5EF4-FFF2-40B4-BE49-F238E27FC236}">
                        <a16:creationId xmlns:a16="http://schemas.microsoft.com/office/drawing/2014/main" id="{B4D539E9-7B52-4287-BA4A-4603814CC0A0}"/>
                      </a:ext>
                    </a:extLst>
                  </p:cNvPr>
                  <p:cNvGrpSpPr/>
                  <p:nvPr/>
                </p:nvGrpSpPr>
                <p:grpSpPr>
                  <a:xfrm>
                    <a:off x="2200101" y="6014959"/>
                    <a:ext cx="338972" cy="291968"/>
                    <a:chOff x="2952333" y="3785307"/>
                    <a:chExt cx="338972" cy="291968"/>
                  </a:xfrm>
                </p:grpSpPr>
                <p:sp>
                  <p:nvSpPr>
                    <p:cNvPr id="46" name="Rectangle 45">
                      <a:extLst>
                        <a:ext uri="{FF2B5EF4-FFF2-40B4-BE49-F238E27FC236}">
                          <a16:creationId xmlns:a16="http://schemas.microsoft.com/office/drawing/2014/main" id="{357FC095-72BD-4361-8A71-3D939CAD4C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50382" y="3993356"/>
                      <a:ext cx="71437" cy="71437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sz="1600"/>
                    </a:p>
                  </p:txBody>
                </p:sp>
                <p:sp>
                  <p:nvSpPr>
                    <p:cNvPr id="47" name="TextBox 53">
                      <a:extLst>
                        <a:ext uri="{FF2B5EF4-FFF2-40B4-BE49-F238E27FC236}">
                          <a16:creationId xmlns:a16="http://schemas.microsoft.com/office/drawing/2014/main" id="{BE834A9A-74D7-4656-B256-A6816F11E962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952333" y="3785307"/>
                      <a:ext cx="338972" cy="29196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r>
                        <a:rPr lang="en-US" sz="1600" b="1" dirty="0"/>
                        <a:t>30</a:t>
                      </a:r>
                    </a:p>
                  </p:txBody>
                </p:sp>
              </p:grpSp>
              <p:grpSp>
                <p:nvGrpSpPr>
                  <p:cNvPr id="43" name="Group 42">
                    <a:extLst>
                      <a:ext uri="{FF2B5EF4-FFF2-40B4-BE49-F238E27FC236}">
                        <a16:creationId xmlns:a16="http://schemas.microsoft.com/office/drawing/2014/main" id="{EAE85E6E-ED74-4D3F-A792-4877509C815B}"/>
                      </a:ext>
                    </a:extLst>
                  </p:cNvPr>
                  <p:cNvGrpSpPr/>
                  <p:nvPr/>
                </p:nvGrpSpPr>
                <p:grpSpPr>
                  <a:xfrm>
                    <a:off x="1887109" y="4703602"/>
                    <a:ext cx="338972" cy="291968"/>
                    <a:chOff x="3023248" y="3934458"/>
                    <a:chExt cx="338972" cy="291968"/>
                  </a:xfrm>
                </p:grpSpPr>
                <p:sp>
                  <p:nvSpPr>
                    <p:cNvPr id="44" name="Rectangle 43">
                      <a:extLst>
                        <a:ext uri="{FF2B5EF4-FFF2-40B4-BE49-F238E27FC236}">
                          <a16:creationId xmlns:a16="http://schemas.microsoft.com/office/drawing/2014/main" id="{5351F374-F6EA-43DB-A044-8A202D0B96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50382" y="3993356"/>
                      <a:ext cx="71437" cy="71437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sz="1600"/>
                    </a:p>
                  </p:txBody>
                </p:sp>
                <p:sp>
                  <p:nvSpPr>
                    <p:cNvPr id="45" name="TextBox 51">
                      <a:extLst>
                        <a:ext uri="{FF2B5EF4-FFF2-40B4-BE49-F238E27FC236}">
                          <a16:creationId xmlns:a16="http://schemas.microsoft.com/office/drawing/2014/main" id="{CBC1A194-78D2-4BB5-82DF-C319ECE41F0A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023248" y="3934458"/>
                      <a:ext cx="338972" cy="29196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r>
                        <a:rPr lang="en-US" sz="1600" b="1" dirty="0"/>
                        <a:t>40</a:t>
                      </a:r>
                    </a:p>
                  </p:txBody>
                </p:sp>
              </p:grpSp>
            </p:grpSp>
            <p:sp>
              <p:nvSpPr>
                <p:cNvPr id="11" name="TextBox 17">
                  <a:extLst>
                    <a:ext uri="{FF2B5EF4-FFF2-40B4-BE49-F238E27FC236}">
                      <a16:creationId xmlns:a16="http://schemas.microsoft.com/office/drawing/2014/main" id="{F7C81DCB-6255-4EC0-B9EA-02E1EBA17568}"/>
                    </a:ext>
                  </a:extLst>
                </p:cNvPr>
                <p:cNvSpPr txBox="1"/>
                <p:nvPr/>
              </p:nvSpPr>
              <p:spPr>
                <a:xfrm>
                  <a:off x="6264357" y="5073723"/>
                  <a:ext cx="338971" cy="2919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b="1" dirty="0"/>
                    <a:t>22</a:t>
                  </a:r>
                </a:p>
              </p:txBody>
            </p:sp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5D47AF45-510B-47D4-8946-9463B9119F73}"/>
                    </a:ext>
                  </a:extLst>
                </p:cNvPr>
                <p:cNvSpPr/>
                <p:nvPr/>
              </p:nvSpPr>
              <p:spPr>
                <a:xfrm>
                  <a:off x="6480341" y="5267650"/>
                  <a:ext cx="71437" cy="71437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600"/>
                </a:p>
              </p:txBody>
            </p:sp>
            <p:sp>
              <p:nvSpPr>
                <p:cNvPr id="13" name="TextBox 19">
                  <a:extLst>
                    <a:ext uri="{FF2B5EF4-FFF2-40B4-BE49-F238E27FC236}">
                      <a16:creationId xmlns:a16="http://schemas.microsoft.com/office/drawing/2014/main" id="{FE57FFB1-3347-4EDC-82CC-F701E542EBE0}"/>
                    </a:ext>
                  </a:extLst>
                </p:cNvPr>
                <p:cNvSpPr txBox="1"/>
                <p:nvPr/>
              </p:nvSpPr>
              <p:spPr>
                <a:xfrm>
                  <a:off x="5791724" y="5189587"/>
                  <a:ext cx="338971" cy="2919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b="1" dirty="0"/>
                    <a:t>26</a:t>
                  </a:r>
                </a:p>
              </p:txBody>
            </p: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AEF161FC-9232-48E2-87B2-FD979C009C5E}"/>
                    </a:ext>
                  </a:extLst>
                </p:cNvPr>
                <p:cNvSpPr/>
                <p:nvPr/>
              </p:nvSpPr>
              <p:spPr>
                <a:xfrm>
                  <a:off x="5917608" y="5391432"/>
                  <a:ext cx="71437" cy="71437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600"/>
                </a:p>
              </p:txBody>
            </p:sp>
            <p:sp>
              <p:nvSpPr>
                <p:cNvPr id="15" name="TextBox 21">
                  <a:extLst>
                    <a:ext uri="{FF2B5EF4-FFF2-40B4-BE49-F238E27FC236}">
                      <a16:creationId xmlns:a16="http://schemas.microsoft.com/office/drawing/2014/main" id="{8F9F4C65-3829-49A5-A0C8-9F312FF31870}"/>
                    </a:ext>
                  </a:extLst>
                </p:cNvPr>
                <p:cNvSpPr txBox="1"/>
                <p:nvPr/>
              </p:nvSpPr>
              <p:spPr>
                <a:xfrm>
                  <a:off x="5493193" y="5158946"/>
                  <a:ext cx="338971" cy="2919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b="1" dirty="0"/>
                    <a:t>28</a:t>
                  </a:r>
                </a:p>
              </p:txBody>
            </p:sp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C0EE8122-8610-4C0A-B089-27B200405994}"/>
                    </a:ext>
                  </a:extLst>
                </p:cNvPr>
                <p:cNvSpPr/>
                <p:nvPr/>
              </p:nvSpPr>
              <p:spPr>
                <a:xfrm>
                  <a:off x="5608019" y="5359691"/>
                  <a:ext cx="71437" cy="71437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600"/>
                </a:p>
              </p:txBody>
            </p:sp>
            <p:sp>
              <p:nvSpPr>
                <p:cNvPr id="17" name="TextBox 23">
                  <a:extLst>
                    <a:ext uri="{FF2B5EF4-FFF2-40B4-BE49-F238E27FC236}">
                      <a16:creationId xmlns:a16="http://schemas.microsoft.com/office/drawing/2014/main" id="{F7D0D9A6-E1D2-4D2B-95DD-3323575E489B}"/>
                    </a:ext>
                  </a:extLst>
                </p:cNvPr>
                <p:cNvSpPr txBox="1"/>
                <p:nvPr/>
              </p:nvSpPr>
              <p:spPr>
                <a:xfrm>
                  <a:off x="6905766" y="3993509"/>
                  <a:ext cx="338971" cy="2919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b="1" dirty="0"/>
                    <a:t>10</a:t>
                  </a:r>
                </a:p>
              </p:txBody>
            </p:sp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BA324CE2-250F-4B59-92CF-74CFFEB550D3}"/>
                    </a:ext>
                  </a:extLst>
                </p:cNvPr>
                <p:cNvSpPr/>
                <p:nvPr/>
              </p:nvSpPr>
              <p:spPr>
                <a:xfrm>
                  <a:off x="7165076" y="4115156"/>
                  <a:ext cx="71437" cy="71437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600"/>
                </a:p>
              </p:txBody>
            </p:sp>
            <p:sp>
              <p:nvSpPr>
                <p:cNvPr id="19" name="TextBox 25">
                  <a:extLst>
                    <a:ext uri="{FF2B5EF4-FFF2-40B4-BE49-F238E27FC236}">
                      <a16:creationId xmlns:a16="http://schemas.microsoft.com/office/drawing/2014/main" id="{17F22046-A871-4A00-93F1-45EA5D293064}"/>
                    </a:ext>
                  </a:extLst>
                </p:cNvPr>
                <p:cNvSpPr txBox="1"/>
                <p:nvPr/>
              </p:nvSpPr>
              <p:spPr>
                <a:xfrm>
                  <a:off x="6793825" y="4568985"/>
                  <a:ext cx="338971" cy="2919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b="1" dirty="0"/>
                    <a:t>15</a:t>
                  </a:r>
                </a:p>
              </p:txBody>
            </p: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110BEEEB-E8B6-430B-938F-47BD769D0819}"/>
                    </a:ext>
                  </a:extLst>
                </p:cNvPr>
                <p:cNvSpPr/>
                <p:nvPr/>
              </p:nvSpPr>
              <p:spPr>
                <a:xfrm>
                  <a:off x="7026761" y="4756763"/>
                  <a:ext cx="71437" cy="71437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600"/>
                </a:p>
              </p:txBody>
            </p:sp>
            <p:sp>
              <p:nvSpPr>
                <p:cNvPr id="21" name="TextBox 27">
                  <a:extLst>
                    <a:ext uri="{FF2B5EF4-FFF2-40B4-BE49-F238E27FC236}">
                      <a16:creationId xmlns:a16="http://schemas.microsoft.com/office/drawing/2014/main" id="{52F37E5B-E4A1-45E3-8F43-AFA6A443496C}"/>
                    </a:ext>
                  </a:extLst>
                </p:cNvPr>
                <p:cNvSpPr txBox="1"/>
                <p:nvPr/>
              </p:nvSpPr>
              <p:spPr>
                <a:xfrm>
                  <a:off x="6871877" y="4336493"/>
                  <a:ext cx="338971" cy="2919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b="1" dirty="0"/>
                    <a:t>12</a:t>
                  </a:r>
                </a:p>
              </p:txBody>
            </p:sp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id="{6CA877A6-EB76-41ED-960E-42185E8EE3C4}"/>
                    </a:ext>
                  </a:extLst>
                </p:cNvPr>
                <p:cNvSpPr/>
                <p:nvPr/>
              </p:nvSpPr>
              <p:spPr>
                <a:xfrm>
                  <a:off x="7138729" y="4502847"/>
                  <a:ext cx="71437" cy="71437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600"/>
                </a:p>
              </p:txBody>
            </p:sp>
            <p:sp>
              <p:nvSpPr>
                <p:cNvPr id="23" name="TextBox 29">
                  <a:extLst>
                    <a:ext uri="{FF2B5EF4-FFF2-40B4-BE49-F238E27FC236}">
                      <a16:creationId xmlns:a16="http://schemas.microsoft.com/office/drawing/2014/main" id="{62534CC2-F156-4FF5-9DF5-B47750516429}"/>
                    </a:ext>
                  </a:extLst>
                </p:cNvPr>
                <p:cNvSpPr txBox="1"/>
                <p:nvPr/>
              </p:nvSpPr>
              <p:spPr>
                <a:xfrm>
                  <a:off x="6035988" y="5158946"/>
                  <a:ext cx="338971" cy="2919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b="1" dirty="0"/>
                    <a:t>25</a:t>
                  </a:r>
                </a:p>
              </p:txBody>
            </p:sp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CDD2F66F-C6FF-4874-86A6-B63A2574E1A9}"/>
                    </a:ext>
                  </a:extLst>
                </p:cNvPr>
                <p:cNvSpPr/>
                <p:nvPr/>
              </p:nvSpPr>
              <p:spPr>
                <a:xfrm>
                  <a:off x="6201142" y="5355005"/>
                  <a:ext cx="71437" cy="71437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600"/>
                </a:p>
              </p:txBody>
            </p:sp>
            <p:sp>
              <p:nvSpPr>
                <p:cNvPr id="25" name="TextBox 31">
                  <a:extLst>
                    <a:ext uri="{FF2B5EF4-FFF2-40B4-BE49-F238E27FC236}">
                      <a16:creationId xmlns:a16="http://schemas.microsoft.com/office/drawing/2014/main" id="{30AE4AB2-5143-4DB7-A6E6-9528CB366970}"/>
                    </a:ext>
                  </a:extLst>
                </p:cNvPr>
                <p:cNvSpPr txBox="1"/>
                <p:nvPr/>
              </p:nvSpPr>
              <p:spPr>
                <a:xfrm>
                  <a:off x="6639550" y="4773664"/>
                  <a:ext cx="338971" cy="2919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b="1" dirty="0"/>
                    <a:t>18</a:t>
                  </a:r>
                </a:p>
              </p:txBody>
            </p:sp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5DA54340-D40A-4831-ABB0-24CD8A4C2B9F}"/>
                    </a:ext>
                  </a:extLst>
                </p:cNvPr>
                <p:cNvSpPr/>
                <p:nvPr/>
              </p:nvSpPr>
              <p:spPr>
                <a:xfrm>
                  <a:off x="6883783" y="4957855"/>
                  <a:ext cx="71437" cy="71437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600"/>
                </a:p>
              </p:txBody>
            </p:sp>
            <p:grpSp>
              <p:nvGrpSpPr>
                <p:cNvPr id="27" name="Group 26">
                  <a:extLst>
                    <a:ext uri="{FF2B5EF4-FFF2-40B4-BE49-F238E27FC236}">
                      <a16:creationId xmlns:a16="http://schemas.microsoft.com/office/drawing/2014/main" id="{0896ED2A-31D4-4DFD-8A7D-083BE5B2AA0C}"/>
                    </a:ext>
                  </a:extLst>
                </p:cNvPr>
                <p:cNvGrpSpPr/>
                <p:nvPr/>
              </p:nvGrpSpPr>
              <p:grpSpPr>
                <a:xfrm>
                  <a:off x="4713478" y="4306941"/>
                  <a:ext cx="107397" cy="299635"/>
                  <a:chOff x="4700734" y="4279322"/>
                  <a:chExt cx="107397" cy="299635"/>
                </a:xfrm>
              </p:grpSpPr>
              <p:sp>
                <p:nvSpPr>
                  <p:cNvPr id="36" name="Oval 35">
                    <a:extLst>
                      <a:ext uri="{FF2B5EF4-FFF2-40B4-BE49-F238E27FC236}">
                        <a16:creationId xmlns:a16="http://schemas.microsoft.com/office/drawing/2014/main" id="{EE2AF882-8088-4194-BD11-42124A71B629}"/>
                      </a:ext>
                    </a:extLst>
                  </p:cNvPr>
                  <p:cNvSpPr/>
                  <p:nvPr/>
                </p:nvSpPr>
                <p:spPr>
                  <a:xfrm>
                    <a:off x="4700734" y="4279322"/>
                    <a:ext cx="45719" cy="457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600"/>
                  </a:p>
                </p:txBody>
              </p:sp>
              <p:sp>
                <p:nvSpPr>
                  <p:cNvPr id="37" name="Oval 36">
                    <a:extLst>
                      <a:ext uri="{FF2B5EF4-FFF2-40B4-BE49-F238E27FC236}">
                        <a16:creationId xmlns:a16="http://schemas.microsoft.com/office/drawing/2014/main" id="{23AC7AE9-6ED4-4B52-9963-3191F69F3A87}"/>
                      </a:ext>
                    </a:extLst>
                  </p:cNvPr>
                  <p:cNvSpPr/>
                  <p:nvPr/>
                </p:nvSpPr>
                <p:spPr>
                  <a:xfrm>
                    <a:off x="4723360" y="4403182"/>
                    <a:ext cx="45719" cy="457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600"/>
                  </a:p>
                </p:txBody>
              </p:sp>
              <p:sp>
                <p:nvSpPr>
                  <p:cNvPr id="38" name="Oval 37">
                    <a:extLst>
                      <a:ext uri="{FF2B5EF4-FFF2-40B4-BE49-F238E27FC236}">
                        <a16:creationId xmlns:a16="http://schemas.microsoft.com/office/drawing/2014/main" id="{82A59550-E793-4197-AE34-94EF0E43A599}"/>
                      </a:ext>
                    </a:extLst>
                  </p:cNvPr>
                  <p:cNvSpPr/>
                  <p:nvPr/>
                </p:nvSpPr>
                <p:spPr>
                  <a:xfrm>
                    <a:off x="4762412" y="4533238"/>
                    <a:ext cx="45719" cy="457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600"/>
                  </a:p>
                </p:txBody>
              </p:sp>
            </p:grpSp>
            <p:grpSp>
              <p:nvGrpSpPr>
                <p:cNvPr id="28" name="Group 27">
                  <a:extLst>
                    <a:ext uri="{FF2B5EF4-FFF2-40B4-BE49-F238E27FC236}">
                      <a16:creationId xmlns:a16="http://schemas.microsoft.com/office/drawing/2014/main" id="{93789A53-9DD1-478A-B013-AE26D1A23D73}"/>
                    </a:ext>
                  </a:extLst>
                </p:cNvPr>
                <p:cNvGrpSpPr/>
                <p:nvPr/>
              </p:nvGrpSpPr>
              <p:grpSpPr>
                <a:xfrm rot="8353815">
                  <a:off x="6573588" y="3023131"/>
                  <a:ext cx="107397" cy="299635"/>
                  <a:chOff x="4700734" y="4279322"/>
                  <a:chExt cx="107397" cy="299635"/>
                </a:xfrm>
              </p:grpSpPr>
              <p:sp>
                <p:nvSpPr>
                  <p:cNvPr id="33" name="Oval 32">
                    <a:extLst>
                      <a:ext uri="{FF2B5EF4-FFF2-40B4-BE49-F238E27FC236}">
                        <a16:creationId xmlns:a16="http://schemas.microsoft.com/office/drawing/2014/main" id="{5E426CD5-24FD-4A59-8D88-4BE3040568D4}"/>
                      </a:ext>
                    </a:extLst>
                  </p:cNvPr>
                  <p:cNvSpPr/>
                  <p:nvPr/>
                </p:nvSpPr>
                <p:spPr>
                  <a:xfrm>
                    <a:off x="4700734" y="4279322"/>
                    <a:ext cx="45719" cy="457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600"/>
                  </a:p>
                </p:txBody>
              </p:sp>
              <p:sp>
                <p:nvSpPr>
                  <p:cNvPr id="34" name="Oval 33">
                    <a:extLst>
                      <a:ext uri="{FF2B5EF4-FFF2-40B4-BE49-F238E27FC236}">
                        <a16:creationId xmlns:a16="http://schemas.microsoft.com/office/drawing/2014/main" id="{EA16083D-0741-452F-B528-41B8688FB049}"/>
                      </a:ext>
                    </a:extLst>
                  </p:cNvPr>
                  <p:cNvSpPr/>
                  <p:nvPr/>
                </p:nvSpPr>
                <p:spPr>
                  <a:xfrm>
                    <a:off x="4723360" y="4403182"/>
                    <a:ext cx="45719" cy="457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600"/>
                  </a:p>
                </p:txBody>
              </p:sp>
              <p:sp>
                <p:nvSpPr>
                  <p:cNvPr id="35" name="Oval 34">
                    <a:extLst>
                      <a:ext uri="{FF2B5EF4-FFF2-40B4-BE49-F238E27FC236}">
                        <a16:creationId xmlns:a16="http://schemas.microsoft.com/office/drawing/2014/main" id="{B8D2B2D7-6405-4FD0-A37F-00496F8E4117}"/>
                      </a:ext>
                    </a:extLst>
                  </p:cNvPr>
                  <p:cNvSpPr/>
                  <p:nvPr/>
                </p:nvSpPr>
                <p:spPr>
                  <a:xfrm>
                    <a:off x="4762412" y="4533238"/>
                    <a:ext cx="45719" cy="457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600"/>
                  </a:p>
                </p:txBody>
              </p:sp>
            </p:grpSp>
            <p:grpSp>
              <p:nvGrpSpPr>
                <p:cNvPr id="29" name="Group 28">
                  <a:extLst>
                    <a:ext uri="{FF2B5EF4-FFF2-40B4-BE49-F238E27FC236}">
                      <a16:creationId xmlns:a16="http://schemas.microsoft.com/office/drawing/2014/main" id="{DF4D861C-FAD3-48DC-9296-1005F6869F67}"/>
                    </a:ext>
                  </a:extLst>
                </p:cNvPr>
                <p:cNvGrpSpPr/>
                <p:nvPr/>
              </p:nvGrpSpPr>
              <p:grpSpPr>
                <a:xfrm rot="4346139">
                  <a:off x="5261950" y="2987873"/>
                  <a:ext cx="107397" cy="299635"/>
                  <a:chOff x="4700734" y="4279322"/>
                  <a:chExt cx="107397" cy="299635"/>
                </a:xfrm>
              </p:grpSpPr>
              <p:sp>
                <p:nvSpPr>
                  <p:cNvPr id="30" name="Oval 29">
                    <a:extLst>
                      <a:ext uri="{FF2B5EF4-FFF2-40B4-BE49-F238E27FC236}">
                        <a16:creationId xmlns:a16="http://schemas.microsoft.com/office/drawing/2014/main" id="{055BC1F4-E70E-4B1E-B6AE-E4AB43C88B98}"/>
                      </a:ext>
                    </a:extLst>
                  </p:cNvPr>
                  <p:cNvSpPr/>
                  <p:nvPr/>
                </p:nvSpPr>
                <p:spPr>
                  <a:xfrm>
                    <a:off x="4700734" y="4279322"/>
                    <a:ext cx="45719" cy="457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600"/>
                  </a:p>
                </p:txBody>
              </p:sp>
              <p:sp>
                <p:nvSpPr>
                  <p:cNvPr id="31" name="Oval 30">
                    <a:extLst>
                      <a:ext uri="{FF2B5EF4-FFF2-40B4-BE49-F238E27FC236}">
                        <a16:creationId xmlns:a16="http://schemas.microsoft.com/office/drawing/2014/main" id="{F507B111-8DB4-43D7-8B09-16F65BAF0505}"/>
                      </a:ext>
                    </a:extLst>
                  </p:cNvPr>
                  <p:cNvSpPr/>
                  <p:nvPr/>
                </p:nvSpPr>
                <p:spPr>
                  <a:xfrm>
                    <a:off x="4723360" y="4403182"/>
                    <a:ext cx="45719" cy="457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600"/>
                  </a:p>
                </p:txBody>
              </p:sp>
              <p:sp>
                <p:nvSpPr>
                  <p:cNvPr id="32" name="Oval 31">
                    <a:extLst>
                      <a:ext uri="{FF2B5EF4-FFF2-40B4-BE49-F238E27FC236}">
                        <a16:creationId xmlns:a16="http://schemas.microsoft.com/office/drawing/2014/main" id="{B0D86F7E-1DD8-40DF-AF13-2E2E74893DAE}"/>
                      </a:ext>
                    </a:extLst>
                  </p:cNvPr>
                  <p:cNvSpPr/>
                  <p:nvPr/>
                </p:nvSpPr>
                <p:spPr>
                  <a:xfrm>
                    <a:off x="4762412" y="4533238"/>
                    <a:ext cx="45719" cy="457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600"/>
                  </a:p>
                </p:txBody>
              </p:sp>
            </p:grpSp>
          </p:grpSp>
        </p:grp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FEFF5524-3B8E-4DF2-93A6-2627802AC46C}"/>
                </a:ext>
              </a:extLst>
            </p:cNvPr>
            <p:cNvSpPr/>
            <p:nvPr/>
          </p:nvSpPr>
          <p:spPr>
            <a:xfrm>
              <a:off x="2157407" y="3282542"/>
              <a:ext cx="1129803" cy="1129803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571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(2a+1)</a:t>
              </a: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7ECC237C-9BEB-4895-BCCD-AF3515572C17}"/>
              </a:ext>
            </a:extLst>
          </p:cNvPr>
          <p:cNvGrpSpPr/>
          <p:nvPr/>
        </p:nvGrpSpPr>
        <p:grpSpPr>
          <a:xfrm>
            <a:off x="2046496" y="3341257"/>
            <a:ext cx="307975" cy="796925"/>
            <a:chOff x="2859088" y="3646488"/>
            <a:chExt cx="307975" cy="796925"/>
          </a:xfrm>
        </p:grpSpPr>
        <p:cxnSp>
          <p:nvCxnSpPr>
            <p:cNvPr id="112" name="Straight Arrow Connector 111">
              <a:extLst>
                <a:ext uri="{FF2B5EF4-FFF2-40B4-BE49-F238E27FC236}">
                  <a16:creationId xmlns:a16="http://schemas.microsoft.com/office/drawing/2014/main" id="{959393F3-7ABB-48D3-BE1A-E856EB65425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59088" y="3646488"/>
              <a:ext cx="9525" cy="796925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>
              <a:extLst>
                <a:ext uri="{FF2B5EF4-FFF2-40B4-BE49-F238E27FC236}">
                  <a16:creationId xmlns:a16="http://schemas.microsoft.com/office/drawing/2014/main" id="{8719DF66-A079-490B-BCE6-B398CAC3FE8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78138" y="3648075"/>
              <a:ext cx="288925" cy="779463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7FEED0E4-1DE6-4CF5-AB97-58BA569ECC08}"/>
              </a:ext>
            </a:extLst>
          </p:cNvPr>
          <p:cNvGrpSpPr/>
          <p:nvPr/>
        </p:nvGrpSpPr>
        <p:grpSpPr>
          <a:xfrm>
            <a:off x="1658974" y="3340749"/>
            <a:ext cx="377997" cy="800608"/>
            <a:chOff x="2776144" y="3538906"/>
            <a:chExt cx="377997" cy="800608"/>
          </a:xfrm>
        </p:grpSpPr>
        <p:cxnSp>
          <p:nvCxnSpPr>
            <p:cNvPr id="120" name="Straight Arrow Connector 119">
              <a:extLst>
                <a:ext uri="{FF2B5EF4-FFF2-40B4-BE49-F238E27FC236}">
                  <a16:creationId xmlns:a16="http://schemas.microsoft.com/office/drawing/2014/main" id="{C21F44FE-2DD1-4F7F-AE61-36A469FDB18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76144" y="3538907"/>
              <a:ext cx="213350" cy="800080"/>
            </a:xfrm>
            <a:prstGeom prst="straightConnector1">
              <a:avLst/>
            </a:prstGeom>
            <a:ln w="1905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Arrow Connector 120">
              <a:extLst>
                <a:ext uri="{FF2B5EF4-FFF2-40B4-BE49-F238E27FC236}">
                  <a16:creationId xmlns:a16="http://schemas.microsoft.com/office/drawing/2014/main" id="{D5F53DC6-FB32-40CE-895C-10C8D13D17A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984473" y="3538906"/>
              <a:ext cx="169668" cy="800608"/>
            </a:xfrm>
            <a:prstGeom prst="straightConnector1">
              <a:avLst/>
            </a:prstGeom>
            <a:ln w="1905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D6F8ACA7-0B14-4C3D-97D5-484D1DABDD1A}"/>
              </a:ext>
            </a:extLst>
          </p:cNvPr>
          <p:cNvGrpSpPr/>
          <p:nvPr/>
        </p:nvGrpSpPr>
        <p:grpSpPr>
          <a:xfrm>
            <a:off x="2064254" y="3329434"/>
            <a:ext cx="527297" cy="829230"/>
            <a:chOff x="2776144" y="3509757"/>
            <a:chExt cx="527297" cy="829230"/>
          </a:xfrm>
        </p:grpSpPr>
        <p:cxnSp>
          <p:nvCxnSpPr>
            <p:cNvPr id="129" name="Straight Arrow Connector 128">
              <a:extLst>
                <a:ext uri="{FF2B5EF4-FFF2-40B4-BE49-F238E27FC236}">
                  <a16:creationId xmlns:a16="http://schemas.microsoft.com/office/drawing/2014/main" id="{43F64B08-E262-4B47-AABE-4E9493AB36F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76144" y="3509757"/>
              <a:ext cx="150024" cy="829230"/>
            </a:xfrm>
            <a:prstGeom prst="straightConnector1">
              <a:avLst/>
            </a:prstGeom>
            <a:ln w="19050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>
              <a:extLst>
                <a:ext uri="{FF2B5EF4-FFF2-40B4-BE49-F238E27FC236}">
                  <a16:creationId xmlns:a16="http://schemas.microsoft.com/office/drawing/2014/main" id="{AE614391-E1A6-43B5-B537-9530BCE2A62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918266" y="3509757"/>
              <a:ext cx="385175" cy="703439"/>
            </a:xfrm>
            <a:prstGeom prst="straightConnector1">
              <a:avLst/>
            </a:prstGeom>
            <a:ln w="19050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BDDF93C0-D3DB-4E8C-AF70-E040130D2D3E}"/>
              </a:ext>
            </a:extLst>
          </p:cNvPr>
          <p:cNvGrpSpPr/>
          <p:nvPr/>
        </p:nvGrpSpPr>
        <p:grpSpPr>
          <a:xfrm>
            <a:off x="2343358" y="3268232"/>
            <a:ext cx="513702" cy="847612"/>
            <a:chOff x="2769165" y="3491375"/>
            <a:chExt cx="513702" cy="847612"/>
          </a:xfrm>
        </p:grpSpPr>
        <p:cxnSp>
          <p:nvCxnSpPr>
            <p:cNvPr id="136" name="Straight Arrow Connector 135">
              <a:extLst>
                <a:ext uri="{FF2B5EF4-FFF2-40B4-BE49-F238E27FC236}">
                  <a16:creationId xmlns:a16="http://schemas.microsoft.com/office/drawing/2014/main" id="{F7BA8EAB-B1E6-4F13-912E-5E983CB87B1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769165" y="3491375"/>
              <a:ext cx="6979" cy="847612"/>
            </a:xfrm>
            <a:prstGeom prst="straightConnector1">
              <a:avLst/>
            </a:prstGeom>
            <a:ln w="1905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Arrow Connector 136">
              <a:extLst>
                <a:ext uri="{FF2B5EF4-FFF2-40B4-BE49-F238E27FC236}">
                  <a16:creationId xmlns:a16="http://schemas.microsoft.com/office/drawing/2014/main" id="{A9DEA500-E327-4A13-A9DF-B27904181BA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773928" y="3494550"/>
              <a:ext cx="508939" cy="581992"/>
            </a:xfrm>
            <a:prstGeom prst="straightConnector1">
              <a:avLst/>
            </a:prstGeom>
            <a:ln w="1905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9" name="Group 268">
            <a:extLst>
              <a:ext uri="{FF2B5EF4-FFF2-40B4-BE49-F238E27FC236}">
                <a16:creationId xmlns:a16="http://schemas.microsoft.com/office/drawing/2014/main" id="{6CA14764-6102-4F1C-8C37-8026E88EF850}"/>
              </a:ext>
            </a:extLst>
          </p:cNvPr>
          <p:cNvGrpSpPr/>
          <p:nvPr/>
        </p:nvGrpSpPr>
        <p:grpSpPr>
          <a:xfrm>
            <a:off x="1264456" y="3355127"/>
            <a:ext cx="1795469" cy="485008"/>
            <a:chOff x="2077048" y="3660358"/>
            <a:chExt cx="1795469" cy="485008"/>
          </a:xfrm>
        </p:grpSpPr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AA2FF361-25C9-40AA-A174-9487CD008FD8}"/>
                </a:ext>
              </a:extLst>
            </p:cNvPr>
            <p:cNvGrpSpPr/>
            <p:nvPr/>
          </p:nvGrpSpPr>
          <p:grpSpPr>
            <a:xfrm>
              <a:off x="2077048" y="3908431"/>
              <a:ext cx="300598" cy="236935"/>
              <a:chOff x="2077048" y="3908431"/>
              <a:chExt cx="300598" cy="236935"/>
            </a:xfrm>
          </p:grpSpPr>
          <p:sp>
            <p:nvSpPr>
              <p:cNvPr id="141" name="Oval 140">
                <a:extLst>
                  <a:ext uri="{FF2B5EF4-FFF2-40B4-BE49-F238E27FC236}">
                    <a16:creationId xmlns:a16="http://schemas.microsoft.com/office/drawing/2014/main" id="{A40688F9-758E-42E2-B3AF-0AEE13A207F1}"/>
                  </a:ext>
                </a:extLst>
              </p:cNvPr>
              <p:cNvSpPr/>
              <p:nvPr/>
            </p:nvSpPr>
            <p:spPr>
              <a:xfrm>
                <a:off x="2331927" y="4099647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7845311B-6DDC-45C2-B404-D14FD799E4A7}"/>
                  </a:ext>
                </a:extLst>
              </p:cNvPr>
              <p:cNvSpPr/>
              <p:nvPr/>
            </p:nvSpPr>
            <p:spPr>
              <a:xfrm>
                <a:off x="2229237" y="4063740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9DFBD206-758D-40BC-A209-8E449550B4CD}"/>
                  </a:ext>
                </a:extLst>
              </p:cNvPr>
              <p:cNvSpPr/>
              <p:nvPr/>
            </p:nvSpPr>
            <p:spPr>
              <a:xfrm>
                <a:off x="2142707" y="4003508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Oval 143">
                <a:extLst>
                  <a:ext uri="{FF2B5EF4-FFF2-40B4-BE49-F238E27FC236}">
                    <a16:creationId xmlns:a16="http://schemas.microsoft.com/office/drawing/2014/main" id="{5A349BEA-D284-40B1-977A-C23AFCB9310F}"/>
                  </a:ext>
                </a:extLst>
              </p:cNvPr>
              <p:cNvSpPr/>
              <p:nvPr/>
            </p:nvSpPr>
            <p:spPr>
              <a:xfrm>
                <a:off x="2077048" y="3908431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6" name="Group 145">
              <a:extLst>
                <a:ext uri="{FF2B5EF4-FFF2-40B4-BE49-F238E27FC236}">
                  <a16:creationId xmlns:a16="http://schemas.microsoft.com/office/drawing/2014/main" id="{02399AF5-2CD9-47BF-AA36-8B2785281DD8}"/>
                </a:ext>
              </a:extLst>
            </p:cNvPr>
            <p:cNvGrpSpPr/>
            <p:nvPr/>
          </p:nvGrpSpPr>
          <p:grpSpPr>
            <a:xfrm>
              <a:off x="3611168" y="3660358"/>
              <a:ext cx="261349" cy="290899"/>
              <a:chOff x="2124017" y="4111688"/>
              <a:chExt cx="261349" cy="290899"/>
            </a:xfrm>
          </p:grpSpPr>
          <p:sp>
            <p:nvSpPr>
              <p:cNvPr id="147" name="Oval 146">
                <a:extLst>
                  <a:ext uri="{FF2B5EF4-FFF2-40B4-BE49-F238E27FC236}">
                    <a16:creationId xmlns:a16="http://schemas.microsoft.com/office/drawing/2014/main" id="{0CCA4A3A-9A1E-49E2-B887-E41A5E2D1B70}"/>
                  </a:ext>
                </a:extLst>
              </p:cNvPr>
              <p:cNvSpPr/>
              <p:nvPr/>
            </p:nvSpPr>
            <p:spPr>
              <a:xfrm>
                <a:off x="2339647" y="4111688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Oval 147">
                <a:extLst>
                  <a:ext uri="{FF2B5EF4-FFF2-40B4-BE49-F238E27FC236}">
                    <a16:creationId xmlns:a16="http://schemas.microsoft.com/office/drawing/2014/main" id="{00DDE23D-600F-45C4-9317-1620C5C34576}"/>
                  </a:ext>
                </a:extLst>
              </p:cNvPr>
              <p:cNvSpPr/>
              <p:nvPr/>
            </p:nvSpPr>
            <p:spPr>
              <a:xfrm>
                <a:off x="2271410" y="4203460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Oval 148">
                <a:extLst>
                  <a:ext uri="{FF2B5EF4-FFF2-40B4-BE49-F238E27FC236}">
                    <a16:creationId xmlns:a16="http://schemas.microsoft.com/office/drawing/2014/main" id="{1103AECB-7D1A-4E5A-8AE3-6CE8281E05B5}"/>
                  </a:ext>
                </a:extLst>
              </p:cNvPr>
              <p:cNvSpPr/>
              <p:nvPr/>
            </p:nvSpPr>
            <p:spPr>
              <a:xfrm>
                <a:off x="2206777" y="4268357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Oval 149">
                <a:extLst>
                  <a:ext uri="{FF2B5EF4-FFF2-40B4-BE49-F238E27FC236}">
                    <a16:creationId xmlns:a16="http://schemas.microsoft.com/office/drawing/2014/main" id="{12255749-E4A7-49D8-B652-263215361BF4}"/>
                  </a:ext>
                </a:extLst>
              </p:cNvPr>
              <p:cNvSpPr/>
              <p:nvPr/>
            </p:nvSpPr>
            <p:spPr>
              <a:xfrm>
                <a:off x="2124017" y="4356868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53" name="Rectangle 152">
            <a:extLst>
              <a:ext uri="{FF2B5EF4-FFF2-40B4-BE49-F238E27FC236}">
                <a16:creationId xmlns:a16="http://schemas.microsoft.com/office/drawing/2014/main" id="{8E28A348-4808-4CBE-AA08-CF4E458CDF73}"/>
              </a:ext>
            </a:extLst>
          </p:cNvPr>
          <p:cNvSpPr/>
          <p:nvPr/>
        </p:nvSpPr>
        <p:spPr>
          <a:xfrm>
            <a:off x="5150430" y="4432192"/>
            <a:ext cx="713969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Neighbor in one direction `n’ = 2</a:t>
            </a:r>
          </a:p>
          <a:p>
            <a:r>
              <a:rPr lang="en-US" sz="2400" dirty="0"/>
              <a:t>For Lease L</a:t>
            </a:r>
            <a:r>
              <a:rPr lang="en-US" sz="2400" baseline="-25000" dirty="0">
                <a:solidFill>
                  <a:srgbClr val="7030A0"/>
                </a:solidFill>
              </a:rPr>
              <a:t>20</a:t>
            </a:r>
            <a:r>
              <a:rPr lang="en-US" sz="2400" baseline="-25000" dirty="0"/>
              <a:t>,</a:t>
            </a:r>
            <a:r>
              <a:rPr lang="en-US" sz="2400" baseline="-25000" dirty="0">
                <a:solidFill>
                  <a:schemeClr val="accent1"/>
                </a:solidFill>
              </a:rPr>
              <a:t>18</a:t>
            </a:r>
            <a:r>
              <a:rPr lang="en-US" sz="2400" dirty="0"/>
              <a:t>, N-</a:t>
            </a:r>
            <a:r>
              <a:rPr lang="en-US" sz="2400" dirty="0">
                <a:solidFill>
                  <a:srgbClr val="7030A0"/>
                </a:solidFill>
              </a:rPr>
              <a:t>20</a:t>
            </a:r>
            <a:r>
              <a:rPr lang="en-US" sz="2400" dirty="0"/>
              <a:t> maintains an arbitrator group for N-</a:t>
            </a:r>
            <a:r>
              <a:rPr lang="en-US" sz="2400" dirty="0">
                <a:solidFill>
                  <a:srgbClr val="0070C0"/>
                </a:solidFill>
              </a:rPr>
              <a:t>18</a:t>
            </a:r>
            <a:endParaRPr lang="en-US" sz="2400" dirty="0"/>
          </a:p>
          <a:p>
            <a:r>
              <a:rPr lang="en-US" sz="2400" b="1" dirty="0"/>
              <a:t>Arb</a:t>
            </a:r>
            <a:r>
              <a:rPr lang="en-US" sz="2400" b="1" baseline="-25000" dirty="0">
                <a:solidFill>
                  <a:srgbClr val="7030A0"/>
                </a:solidFill>
              </a:rPr>
              <a:t>20</a:t>
            </a:r>
            <a:r>
              <a:rPr lang="en-US" sz="2400" b="1" baseline="-25000" dirty="0"/>
              <a:t>,</a:t>
            </a:r>
            <a:r>
              <a:rPr lang="en-US" sz="2400" b="1" baseline="-25000" dirty="0">
                <a:solidFill>
                  <a:srgbClr val="0070C0"/>
                </a:solidFill>
              </a:rPr>
              <a:t>18</a:t>
            </a:r>
            <a:r>
              <a:rPr lang="en-US" sz="2400" b="1" baseline="-25000" dirty="0"/>
              <a:t> </a:t>
            </a:r>
            <a:r>
              <a:rPr lang="en-US" sz="2400" dirty="0"/>
              <a:t>= </a:t>
            </a:r>
            <a:r>
              <a:rPr lang="en-US" sz="2400" dirty="0">
                <a:solidFill>
                  <a:srgbClr val="7030A0"/>
                </a:solidFill>
              </a:rPr>
              <a:t>20</a:t>
            </a:r>
            <a:r>
              <a:rPr lang="en-US" sz="2400" dirty="0"/>
              <a:t> U Neighbor(</a:t>
            </a:r>
            <a:r>
              <a:rPr lang="en-US" sz="2400" dirty="0">
                <a:solidFill>
                  <a:srgbClr val="7030A0"/>
                </a:solidFill>
              </a:rPr>
              <a:t>20</a:t>
            </a:r>
            <a:r>
              <a:rPr lang="en-US" sz="2400" dirty="0"/>
              <a:t>) U </a:t>
            </a:r>
            <a:r>
              <a:rPr lang="en-US" sz="2400" dirty="0">
                <a:solidFill>
                  <a:srgbClr val="0070C0"/>
                </a:solidFill>
              </a:rPr>
              <a:t>18</a:t>
            </a:r>
            <a:r>
              <a:rPr lang="en-US" sz="2400" dirty="0"/>
              <a:t> U Neighbor(</a:t>
            </a:r>
            <a:r>
              <a:rPr lang="en-US" sz="2400" dirty="0">
                <a:solidFill>
                  <a:srgbClr val="0070C0"/>
                </a:solidFill>
              </a:rPr>
              <a:t>18</a:t>
            </a:r>
            <a:r>
              <a:rPr lang="en-US" sz="2400" dirty="0"/>
              <a:t>)</a:t>
            </a:r>
          </a:p>
          <a:p>
            <a:r>
              <a:rPr lang="en-US" sz="2400" dirty="0"/>
              <a:t>              = </a:t>
            </a:r>
            <a:r>
              <a:rPr lang="en-US" sz="2400" dirty="0">
                <a:solidFill>
                  <a:srgbClr val="7030A0"/>
                </a:solidFill>
              </a:rPr>
              <a:t>20</a:t>
            </a:r>
            <a:r>
              <a:rPr lang="en-US" sz="2400" dirty="0"/>
              <a:t> U {</a:t>
            </a:r>
            <a:r>
              <a:rPr lang="en-US" sz="2400" dirty="0">
                <a:solidFill>
                  <a:srgbClr val="7030A0"/>
                </a:solidFill>
              </a:rPr>
              <a:t>15, 18, 22, 25</a:t>
            </a:r>
            <a:r>
              <a:rPr lang="en-US" sz="2400" dirty="0"/>
              <a:t>} U </a:t>
            </a:r>
            <a:r>
              <a:rPr lang="en-US" sz="2400" dirty="0">
                <a:solidFill>
                  <a:srgbClr val="0070C0"/>
                </a:solidFill>
              </a:rPr>
              <a:t>18</a:t>
            </a:r>
            <a:r>
              <a:rPr lang="en-US" sz="2400" dirty="0"/>
              <a:t> U {</a:t>
            </a:r>
            <a:r>
              <a:rPr lang="en-US" sz="2400" dirty="0">
                <a:solidFill>
                  <a:srgbClr val="0070C0"/>
                </a:solidFill>
              </a:rPr>
              <a:t>12, 15, 20, 22</a:t>
            </a:r>
            <a:r>
              <a:rPr lang="en-US" sz="2400" dirty="0"/>
              <a:t>}</a:t>
            </a:r>
          </a:p>
          <a:p>
            <a:r>
              <a:rPr lang="en-US" sz="2400" dirty="0"/>
              <a:t>              = {12, 15, 18, 20, 22, 25}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EC14C88-7B02-4EC8-9547-47970B4CC97E}"/>
              </a:ext>
            </a:extLst>
          </p:cNvPr>
          <p:cNvGrpSpPr/>
          <p:nvPr/>
        </p:nvGrpSpPr>
        <p:grpSpPr>
          <a:xfrm>
            <a:off x="6830345" y="1106095"/>
            <a:ext cx="3329151" cy="3307373"/>
            <a:chOff x="6977549" y="3299699"/>
            <a:chExt cx="3329151" cy="3307373"/>
          </a:xfrm>
        </p:grpSpPr>
        <p:sp>
          <p:nvSpPr>
            <p:cNvPr id="102" name="Arc 101">
              <a:extLst>
                <a:ext uri="{FF2B5EF4-FFF2-40B4-BE49-F238E27FC236}">
                  <a16:creationId xmlns:a16="http://schemas.microsoft.com/office/drawing/2014/main" id="{1F087330-4CEE-47CE-B978-CEFB7E95E769}"/>
                </a:ext>
              </a:extLst>
            </p:cNvPr>
            <p:cNvSpPr/>
            <p:nvPr/>
          </p:nvSpPr>
          <p:spPr>
            <a:xfrm>
              <a:off x="7235657" y="3482515"/>
              <a:ext cx="2814126" cy="2814126"/>
            </a:xfrm>
            <a:prstGeom prst="arc">
              <a:avLst>
                <a:gd name="adj1" fmla="val 20366511"/>
                <a:gd name="adj2" fmla="val 3401957"/>
              </a:avLst>
            </a:prstGeom>
            <a:ln w="285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8E65C060-48B7-4AE4-A070-E80C019CFE05}"/>
                </a:ext>
              </a:extLst>
            </p:cNvPr>
            <p:cNvGrpSpPr/>
            <p:nvPr/>
          </p:nvGrpSpPr>
          <p:grpSpPr>
            <a:xfrm>
              <a:off x="7049939" y="3299699"/>
              <a:ext cx="3256761" cy="3307373"/>
              <a:chOff x="4483914" y="2797188"/>
              <a:chExt cx="2565561" cy="2605432"/>
            </a:xfrm>
          </p:grpSpPr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1C85C770-9045-4C1B-BA53-0DC1566E5A13}"/>
                  </a:ext>
                </a:extLst>
              </p:cNvPr>
              <p:cNvSpPr/>
              <p:nvPr/>
            </p:nvSpPr>
            <p:spPr>
              <a:xfrm>
                <a:off x="4483914" y="2826547"/>
                <a:ext cx="2528888" cy="2528888"/>
              </a:xfrm>
              <a:prstGeom prst="ellipse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600"/>
              </a:p>
            </p:txBody>
          </p: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505EA644-9C55-40AB-8998-B6129FE56C82}"/>
                  </a:ext>
                </a:extLst>
              </p:cNvPr>
              <p:cNvGrpSpPr/>
              <p:nvPr/>
            </p:nvGrpSpPr>
            <p:grpSpPr>
              <a:xfrm>
                <a:off x="4518216" y="2797188"/>
                <a:ext cx="2531259" cy="2605432"/>
                <a:chOff x="4713478" y="2876123"/>
                <a:chExt cx="2531259" cy="2605432"/>
              </a:xfrm>
            </p:grpSpPr>
            <p:grpSp>
              <p:nvGrpSpPr>
                <p:cNvPr id="58" name="Group 57">
                  <a:extLst>
                    <a:ext uri="{FF2B5EF4-FFF2-40B4-BE49-F238E27FC236}">
                      <a16:creationId xmlns:a16="http://schemas.microsoft.com/office/drawing/2014/main" id="{1C055178-A917-43BF-A264-E2E250125C06}"/>
                    </a:ext>
                  </a:extLst>
                </p:cNvPr>
                <p:cNvGrpSpPr/>
                <p:nvPr/>
              </p:nvGrpSpPr>
              <p:grpSpPr>
                <a:xfrm>
                  <a:off x="4718617" y="2876123"/>
                  <a:ext cx="2449147" cy="2319011"/>
                  <a:chOff x="1887109" y="3993356"/>
                  <a:chExt cx="2449147" cy="2319011"/>
                </a:xfrm>
              </p:grpSpPr>
              <p:grpSp>
                <p:nvGrpSpPr>
                  <p:cNvPr id="87" name="Group 86">
                    <a:extLst>
                      <a:ext uri="{FF2B5EF4-FFF2-40B4-BE49-F238E27FC236}">
                        <a16:creationId xmlns:a16="http://schemas.microsoft.com/office/drawing/2014/main" id="{D7A5B455-47BB-4BF6-AE28-AD5CBF1C4970}"/>
                      </a:ext>
                    </a:extLst>
                  </p:cNvPr>
                  <p:cNvGrpSpPr/>
                  <p:nvPr/>
                </p:nvGrpSpPr>
                <p:grpSpPr>
                  <a:xfrm>
                    <a:off x="2961543" y="3993356"/>
                    <a:ext cx="249114" cy="322292"/>
                    <a:chOff x="2961543" y="3993356"/>
                    <a:chExt cx="249114" cy="322292"/>
                  </a:xfrm>
                </p:grpSpPr>
                <p:sp>
                  <p:nvSpPr>
                    <p:cNvPr id="100" name="Rectangle 99">
                      <a:extLst>
                        <a:ext uri="{FF2B5EF4-FFF2-40B4-BE49-F238E27FC236}">
                          <a16:creationId xmlns:a16="http://schemas.microsoft.com/office/drawing/2014/main" id="{526BA89A-4135-4F23-892C-F52F4C137A5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50382" y="3993356"/>
                      <a:ext cx="71437" cy="71437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sz="1600"/>
                    </a:p>
                  </p:txBody>
                </p:sp>
                <p:sp>
                  <p:nvSpPr>
                    <p:cNvPr id="101" name="TextBox 59">
                      <a:extLst>
                        <a:ext uri="{FF2B5EF4-FFF2-40B4-BE49-F238E27FC236}">
                          <a16:creationId xmlns:a16="http://schemas.microsoft.com/office/drawing/2014/main" id="{74153D79-EC79-417D-8439-9D98F4214E1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961543" y="4023680"/>
                      <a:ext cx="249114" cy="29196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p:txBody>
                </p:sp>
              </p:grpSp>
              <p:grpSp>
                <p:nvGrpSpPr>
                  <p:cNvPr id="88" name="Group 87">
                    <a:extLst>
                      <a:ext uri="{FF2B5EF4-FFF2-40B4-BE49-F238E27FC236}">
                        <a16:creationId xmlns:a16="http://schemas.microsoft.com/office/drawing/2014/main" id="{A9C0E19A-EF1B-4A30-9B57-FC821C25C0C4}"/>
                      </a:ext>
                    </a:extLst>
                  </p:cNvPr>
                  <p:cNvGrpSpPr/>
                  <p:nvPr/>
                </p:nvGrpSpPr>
                <p:grpSpPr>
                  <a:xfrm>
                    <a:off x="4071972" y="4736284"/>
                    <a:ext cx="264284" cy="291968"/>
                    <a:chOff x="2857535" y="3931421"/>
                    <a:chExt cx="264284" cy="291968"/>
                  </a:xfrm>
                </p:grpSpPr>
                <p:sp>
                  <p:nvSpPr>
                    <p:cNvPr id="98" name="Rectangle 97">
                      <a:extLst>
                        <a:ext uri="{FF2B5EF4-FFF2-40B4-BE49-F238E27FC236}">
                          <a16:creationId xmlns:a16="http://schemas.microsoft.com/office/drawing/2014/main" id="{03D7A2A2-5253-483B-97B2-4C3A2134ECD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50382" y="3993356"/>
                      <a:ext cx="71437" cy="71437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sz="1600"/>
                    </a:p>
                  </p:txBody>
                </p:sp>
                <p:sp>
                  <p:nvSpPr>
                    <p:cNvPr id="99" name="TextBox 57">
                      <a:extLst>
                        <a:ext uri="{FF2B5EF4-FFF2-40B4-BE49-F238E27FC236}">
                          <a16:creationId xmlns:a16="http://schemas.microsoft.com/office/drawing/2014/main" id="{48360143-9103-4815-A034-8F4C377E085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857535" y="3931421"/>
                      <a:ext cx="249114" cy="29196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r>
                        <a:rPr lang="en-US" sz="1600" b="1" dirty="0"/>
                        <a:t>8</a:t>
                      </a:r>
                    </a:p>
                  </p:txBody>
                </p:sp>
              </p:grpSp>
              <p:grpSp>
                <p:nvGrpSpPr>
                  <p:cNvPr id="89" name="Group 88">
                    <a:extLst>
                      <a:ext uri="{FF2B5EF4-FFF2-40B4-BE49-F238E27FC236}">
                        <a16:creationId xmlns:a16="http://schemas.microsoft.com/office/drawing/2014/main" id="{81C9D6EA-3948-4B59-B216-EF24ACED2F9C}"/>
                      </a:ext>
                    </a:extLst>
                  </p:cNvPr>
                  <p:cNvGrpSpPr/>
                  <p:nvPr/>
                </p:nvGrpSpPr>
                <p:grpSpPr>
                  <a:xfrm>
                    <a:off x="3665084" y="6045666"/>
                    <a:ext cx="309636" cy="266701"/>
                    <a:chOff x="2855216" y="3798560"/>
                    <a:chExt cx="309636" cy="266701"/>
                  </a:xfrm>
                </p:grpSpPr>
                <p:sp>
                  <p:nvSpPr>
                    <p:cNvPr id="96" name="TextBox 54">
                      <a:extLst>
                        <a:ext uri="{FF2B5EF4-FFF2-40B4-BE49-F238E27FC236}">
                          <a16:creationId xmlns:a16="http://schemas.microsoft.com/office/drawing/2014/main" id="{D9B6B236-5360-4BE8-867E-61083B25C1A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855216" y="3798560"/>
                      <a:ext cx="309636" cy="26670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r>
                        <a:rPr lang="en-US" sz="1600" b="1" dirty="0">
                          <a:solidFill>
                            <a:srgbClr val="7030A0"/>
                          </a:solidFill>
                        </a:rPr>
                        <a:t>20</a:t>
                      </a:r>
                    </a:p>
                  </p:txBody>
                </p:sp>
                <p:sp>
                  <p:nvSpPr>
                    <p:cNvPr id="97" name="Rectangle 96">
                      <a:extLst>
                        <a:ext uri="{FF2B5EF4-FFF2-40B4-BE49-F238E27FC236}">
                          <a16:creationId xmlns:a16="http://schemas.microsoft.com/office/drawing/2014/main" id="{B6748DA9-66B3-439B-91F1-23B7F3CC58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50382" y="3993355"/>
                      <a:ext cx="71437" cy="71437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sz="1600"/>
                    </a:p>
                  </p:txBody>
                </p:sp>
              </p:grpSp>
              <p:grpSp>
                <p:nvGrpSpPr>
                  <p:cNvPr id="90" name="Group 89">
                    <a:extLst>
                      <a:ext uri="{FF2B5EF4-FFF2-40B4-BE49-F238E27FC236}">
                        <a16:creationId xmlns:a16="http://schemas.microsoft.com/office/drawing/2014/main" id="{32D2B6B2-4CEE-4DB0-A0BF-7A3A10B17EEB}"/>
                      </a:ext>
                    </a:extLst>
                  </p:cNvPr>
                  <p:cNvGrpSpPr/>
                  <p:nvPr/>
                </p:nvGrpSpPr>
                <p:grpSpPr>
                  <a:xfrm>
                    <a:off x="2200101" y="6014959"/>
                    <a:ext cx="338972" cy="291968"/>
                    <a:chOff x="2952333" y="3785307"/>
                    <a:chExt cx="338972" cy="291968"/>
                  </a:xfrm>
                </p:grpSpPr>
                <p:sp>
                  <p:nvSpPr>
                    <p:cNvPr id="94" name="Rectangle 93">
                      <a:extLst>
                        <a:ext uri="{FF2B5EF4-FFF2-40B4-BE49-F238E27FC236}">
                          <a16:creationId xmlns:a16="http://schemas.microsoft.com/office/drawing/2014/main" id="{7D83DFAA-994F-449E-A19A-B76FD0B2D34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50382" y="3993356"/>
                      <a:ext cx="71437" cy="71437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sz="1600"/>
                    </a:p>
                  </p:txBody>
                </p:sp>
                <p:sp>
                  <p:nvSpPr>
                    <p:cNvPr id="95" name="TextBox 53">
                      <a:extLst>
                        <a:ext uri="{FF2B5EF4-FFF2-40B4-BE49-F238E27FC236}">
                          <a16:creationId xmlns:a16="http://schemas.microsoft.com/office/drawing/2014/main" id="{F7382381-51E8-4537-88AF-0CFB9AFA6B2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952333" y="3785307"/>
                      <a:ext cx="338972" cy="29196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r>
                        <a:rPr lang="en-US" sz="1600" b="1" dirty="0"/>
                        <a:t>30</a:t>
                      </a:r>
                    </a:p>
                  </p:txBody>
                </p:sp>
              </p:grpSp>
              <p:grpSp>
                <p:nvGrpSpPr>
                  <p:cNvPr id="91" name="Group 90">
                    <a:extLst>
                      <a:ext uri="{FF2B5EF4-FFF2-40B4-BE49-F238E27FC236}">
                        <a16:creationId xmlns:a16="http://schemas.microsoft.com/office/drawing/2014/main" id="{9BBCB885-6076-41D9-A1FD-563AA9218705}"/>
                      </a:ext>
                    </a:extLst>
                  </p:cNvPr>
                  <p:cNvGrpSpPr/>
                  <p:nvPr/>
                </p:nvGrpSpPr>
                <p:grpSpPr>
                  <a:xfrm>
                    <a:off x="1887109" y="4703602"/>
                    <a:ext cx="338972" cy="291968"/>
                    <a:chOff x="3023248" y="3934458"/>
                    <a:chExt cx="338972" cy="291968"/>
                  </a:xfrm>
                </p:grpSpPr>
                <p:sp>
                  <p:nvSpPr>
                    <p:cNvPr id="92" name="Rectangle 91">
                      <a:extLst>
                        <a:ext uri="{FF2B5EF4-FFF2-40B4-BE49-F238E27FC236}">
                          <a16:creationId xmlns:a16="http://schemas.microsoft.com/office/drawing/2014/main" id="{84E6D428-F180-45CE-B8F3-67761A58D35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50382" y="3993356"/>
                      <a:ext cx="71437" cy="71437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sz="1600"/>
                    </a:p>
                  </p:txBody>
                </p:sp>
                <p:sp>
                  <p:nvSpPr>
                    <p:cNvPr id="93" name="TextBox 51">
                      <a:extLst>
                        <a:ext uri="{FF2B5EF4-FFF2-40B4-BE49-F238E27FC236}">
                          <a16:creationId xmlns:a16="http://schemas.microsoft.com/office/drawing/2014/main" id="{359E61CE-ADB4-43D5-B9C5-6C370260B36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023248" y="3934458"/>
                      <a:ext cx="338972" cy="29196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r>
                        <a:rPr lang="en-US" sz="1600" b="1" dirty="0"/>
                        <a:t>40</a:t>
                      </a:r>
                    </a:p>
                  </p:txBody>
                </p:sp>
              </p:grpSp>
            </p:grpSp>
            <p:sp>
              <p:nvSpPr>
                <p:cNvPr id="59" name="TextBox 17">
                  <a:extLst>
                    <a:ext uri="{FF2B5EF4-FFF2-40B4-BE49-F238E27FC236}">
                      <a16:creationId xmlns:a16="http://schemas.microsoft.com/office/drawing/2014/main" id="{4AAB7245-726B-4D4D-97B3-63A648F5D0EF}"/>
                    </a:ext>
                  </a:extLst>
                </p:cNvPr>
                <p:cNvSpPr txBox="1"/>
                <p:nvPr/>
              </p:nvSpPr>
              <p:spPr>
                <a:xfrm>
                  <a:off x="6264357" y="5073723"/>
                  <a:ext cx="338971" cy="2919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b="1" dirty="0"/>
                    <a:t>22</a:t>
                  </a:r>
                </a:p>
              </p:txBody>
            </p:sp>
            <p:sp>
              <p:nvSpPr>
                <p:cNvPr id="60" name="Rectangle 59">
                  <a:extLst>
                    <a:ext uri="{FF2B5EF4-FFF2-40B4-BE49-F238E27FC236}">
                      <a16:creationId xmlns:a16="http://schemas.microsoft.com/office/drawing/2014/main" id="{CD4F894E-685D-40DC-8F91-D4F6E7799151}"/>
                    </a:ext>
                  </a:extLst>
                </p:cNvPr>
                <p:cNvSpPr/>
                <p:nvPr/>
              </p:nvSpPr>
              <p:spPr>
                <a:xfrm>
                  <a:off x="6480341" y="5267650"/>
                  <a:ext cx="71437" cy="71437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600"/>
                </a:p>
              </p:txBody>
            </p:sp>
            <p:sp>
              <p:nvSpPr>
                <p:cNvPr id="61" name="TextBox 19">
                  <a:extLst>
                    <a:ext uri="{FF2B5EF4-FFF2-40B4-BE49-F238E27FC236}">
                      <a16:creationId xmlns:a16="http://schemas.microsoft.com/office/drawing/2014/main" id="{EE34EBFA-42D6-49E5-997C-E6CF7F3D9AAA}"/>
                    </a:ext>
                  </a:extLst>
                </p:cNvPr>
                <p:cNvSpPr txBox="1"/>
                <p:nvPr/>
              </p:nvSpPr>
              <p:spPr>
                <a:xfrm>
                  <a:off x="5791724" y="5189587"/>
                  <a:ext cx="338971" cy="2919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b="1" dirty="0"/>
                    <a:t>26</a:t>
                  </a:r>
                </a:p>
              </p:txBody>
            </p:sp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68869B1F-9352-4569-B73D-A3F84785C4C8}"/>
                    </a:ext>
                  </a:extLst>
                </p:cNvPr>
                <p:cNvSpPr/>
                <p:nvPr/>
              </p:nvSpPr>
              <p:spPr>
                <a:xfrm>
                  <a:off x="5917608" y="5391432"/>
                  <a:ext cx="71437" cy="71437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600"/>
                </a:p>
              </p:txBody>
            </p:sp>
            <p:sp>
              <p:nvSpPr>
                <p:cNvPr id="63" name="TextBox 21">
                  <a:extLst>
                    <a:ext uri="{FF2B5EF4-FFF2-40B4-BE49-F238E27FC236}">
                      <a16:creationId xmlns:a16="http://schemas.microsoft.com/office/drawing/2014/main" id="{6551B886-7F1B-46CC-808E-2F7CE8B02B49}"/>
                    </a:ext>
                  </a:extLst>
                </p:cNvPr>
                <p:cNvSpPr txBox="1"/>
                <p:nvPr/>
              </p:nvSpPr>
              <p:spPr>
                <a:xfrm>
                  <a:off x="5493193" y="5158946"/>
                  <a:ext cx="338971" cy="2919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b="1" dirty="0"/>
                    <a:t>28</a:t>
                  </a:r>
                </a:p>
              </p:txBody>
            </p:sp>
            <p:sp>
              <p:nvSpPr>
                <p:cNvPr id="64" name="Rectangle 63">
                  <a:extLst>
                    <a:ext uri="{FF2B5EF4-FFF2-40B4-BE49-F238E27FC236}">
                      <a16:creationId xmlns:a16="http://schemas.microsoft.com/office/drawing/2014/main" id="{30749E42-57E1-42D4-9B77-1F887954FFBE}"/>
                    </a:ext>
                  </a:extLst>
                </p:cNvPr>
                <p:cNvSpPr/>
                <p:nvPr/>
              </p:nvSpPr>
              <p:spPr>
                <a:xfrm>
                  <a:off x="5608019" y="5359691"/>
                  <a:ext cx="71437" cy="71437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600"/>
                </a:p>
              </p:txBody>
            </p:sp>
            <p:sp>
              <p:nvSpPr>
                <p:cNvPr id="65" name="TextBox 23">
                  <a:extLst>
                    <a:ext uri="{FF2B5EF4-FFF2-40B4-BE49-F238E27FC236}">
                      <a16:creationId xmlns:a16="http://schemas.microsoft.com/office/drawing/2014/main" id="{86447CA8-61FF-49FF-9853-86A05E2EE0A4}"/>
                    </a:ext>
                  </a:extLst>
                </p:cNvPr>
                <p:cNvSpPr txBox="1"/>
                <p:nvPr/>
              </p:nvSpPr>
              <p:spPr>
                <a:xfrm>
                  <a:off x="6905766" y="3993509"/>
                  <a:ext cx="338971" cy="2919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b="1" dirty="0"/>
                    <a:t>10</a:t>
                  </a:r>
                </a:p>
              </p:txBody>
            </p:sp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AB81D0A9-FFEA-4EA5-8A65-F2601E817CF4}"/>
                    </a:ext>
                  </a:extLst>
                </p:cNvPr>
                <p:cNvSpPr/>
                <p:nvPr/>
              </p:nvSpPr>
              <p:spPr>
                <a:xfrm>
                  <a:off x="7165076" y="4115156"/>
                  <a:ext cx="71437" cy="71437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600"/>
                </a:p>
              </p:txBody>
            </p:sp>
            <p:sp>
              <p:nvSpPr>
                <p:cNvPr id="67" name="TextBox 25">
                  <a:extLst>
                    <a:ext uri="{FF2B5EF4-FFF2-40B4-BE49-F238E27FC236}">
                      <a16:creationId xmlns:a16="http://schemas.microsoft.com/office/drawing/2014/main" id="{41BF775E-DBB3-4684-AE8D-B9618CC24748}"/>
                    </a:ext>
                  </a:extLst>
                </p:cNvPr>
                <p:cNvSpPr txBox="1"/>
                <p:nvPr/>
              </p:nvSpPr>
              <p:spPr>
                <a:xfrm>
                  <a:off x="6793825" y="4568985"/>
                  <a:ext cx="338971" cy="2919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b="1" dirty="0"/>
                    <a:t>15</a:t>
                  </a:r>
                </a:p>
              </p:txBody>
            </p:sp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id="{3E912311-3348-46A1-BDEA-29363E0D5A90}"/>
                    </a:ext>
                  </a:extLst>
                </p:cNvPr>
                <p:cNvSpPr/>
                <p:nvPr/>
              </p:nvSpPr>
              <p:spPr>
                <a:xfrm>
                  <a:off x="7026761" y="4756763"/>
                  <a:ext cx="71437" cy="71437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600"/>
                </a:p>
              </p:txBody>
            </p:sp>
            <p:sp>
              <p:nvSpPr>
                <p:cNvPr id="69" name="TextBox 27">
                  <a:extLst>
                    <a:ext uri="{FF2B5EF4-FFF2-40B4-BE49-F238E27FC236}">
                      <a16:creationId xmlns:a16="http://schemas.microsoft.com/office/drawing/2014/main" id="{1E918DEB-5CE0-4726-8ED6-1A11AC2835ED}"/>
                    </a:ext>
                  </a:extLst>
                </p:cNvPr>
                <p:cNvSpPr txBox="1"/>
                <p:nvPr/>
              </p:nvSpPr>
              <p:spPr>
                <a:xfrm>
                  <a:off x="6871877" y="4336493"/>
                  <a:ext cx="338971" cy="2919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b="1" dirty="0"/>
                    <a:t>12</a:t>
                  </a:r>
                </a:p>
              </p:txBody>
            </p:sp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id="{34370887-E2A7-4A98-93F5-BCC33A5C9334}"/>
                    </a:ext>
                  </a:extLst>
                </p:cNvPr>
                <p:cNvSpPr/>
                <p:nvPr/>
              </p:nvSpPr>
              <p:spPr>
                <a:xfrm>
                  <a:off x="7138729" y="4502847"/>
                  <a:ext cx="71437" cy="71437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600"/>
                </a:p>
              </p:txBody>
            </p:sp>
            <p:sp>
              <p:nvSpPr>
                <p:cNvPr id="71" name="TextBox 29">
                  <a:extLst>
                    <a:ext uri="{FF2B5EF4-FFF2-40B4-BE49-F238E27FC236}">
                      <a16:creationId xmlns:a16="http://schemas.microsoft.com/office/drawing/2014/main" id="{EF5E8D43-D3E2-44CB-B46E-C9FBA51ECFB3}"/>
                    </a:ext>
                  </a:extLst>
                </p:cNvPr>
                <p:cNvSpPr txBox="1"/>
                <p:nvPr/>
              </p:nvSpPr>
              <p:spPr>
                <a:xfrm>
                  <a:off x="6035988" y="5158946"/>
                  <a:ext cx="338971" cy="2919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b="1" dirty="0"/>
                    <a:t>25</a:t>
                  </a:r>
                </a:p>
              </p:txBody>
            </p:sp>
            <p:sp>
              <p:nvSpPr>
                <p:cNvPr id="72" name="Rectangle 71">
                  <a:extLst>
                    <a:ext uri="{FF2B5EF4-FFF2-40B4-BE49-F238E27FC236}">
                      <a16:creationId xmlns:a16="http://schemas.microsoft.com/office/drawing/2014/main" id="{24021F86-329A-4D86-91E9-2987F8C8EFFF}"/>
                    </a:ext>
                  </a:extLst>
                </p:cNvPr>
                <p:cNvSpPr/>
                <p:nvPr/>
              </p:nvSpPr>
              <p:spPr>
                <a:xfrm>
                  <a:off x="6201142" y="5355005"/>
                  <a:ext cx="71437" cy="71437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600"/>
                </a:p>
              </p:txBody>
            </p:sp>
            <p:sp>
              <p:nvSpPr>
                <p:cNvPr id="73" name="TextBox 31">
                  <a:extLst>
                    <a:ext uri="{FF2B5EF4-FFF2-40B4-BE49-F238E27FC236}">
                      <a16:creationId xmlns:a16="http://schemas.microsoft.com/office/drawing/2014/main" id="{594820BF-E5B9-4AD4-B2AA-4FA209311780}"/>
                    </a:ext>
                  </a:extLst>
                </p:cNvPr>
                <p:cNvSpPr txBox="1"/>
                <p:nvPr/>
              </p:nvSpPr>
              <p:spPr>
                <a:xfrm>
                  <a:off x="6654218" y="4773664"/>
                  <a:ext cx="309636" cy="26670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b="1" dirty="0">
                      <a:solidFill>
                        <a:srgbClr val="0070C0"/>
                      </a:solidFill>
                    </a:rPr>
                    <a:t>18</a:t>
                  </a:r>
                </a:p>
              </p:txBody>
            </p:sp>
            <p:sp>
              <p:nvSpPr>
                <p:cNvPr id="74" name="Rectangle 73">
                  <a:extLst>
                    <a:ext uri="{FF2B5EF4-FFF2-40B4-BE49-F238E27FC236}">
                      <a16:creationId xmlns:a16="http://schemas.microsoft.com/office/drawing/2014/main" id="{009352D6-04C0-4729-A1D1-83608DB81A54}"/>
                    </a:ext>
                  </a:extLst>
                </p:cNvPr>
                <p:cNvSpPr/>
                <p:nvPr/>
              </p:nvSpPr>
              <p:spPr>
                <a:xfrm>
                  <a:off x="6883783" y="4957855"/>
                  <a:ext cx="71437" cy="71437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600"/>
                </a:p>
              </p:txBody>
            </p:sp>
            <p:grpSp>
              <p:nvGrpSpPr>
                <p:cNvPr id="75" name="Group 74">
                  <a:extLst>
                    <a:ext uri="{FF2B5EF4-FFF2-40B4-BE49-F238E27FC236}">
                      <a16:creationId xmlns:a16="http://schemas.microsoft.com/office/drawing/2014/main" id="{10A6ED13-6A24-4720-9913-99C25C471B4C}"/>
                    </a:ext>
                  </a:extLst>
                </p:cNvPr>
                <p:cNvGrpSpPr/>
                <p:nvPr/>
              </p:nvGrpSpPr>
              <p:grpSpPr>
                <a:xfrm>
                  <a:off x="4713478" y="4306941"/>
                  <a:ext cx="107397" cy="299635"/>
                  <a:chOff x="4700734" y="4279322"/>
                  <a:chExt cx="107397" cy="299635"/>
                </a:xfrm>
              </p:grpSpPr>
              <p:sp>
                <p:nvSpPr>
                  <p:cNvPr id="84" name="Oval 83">
                    <a:extLst>
                      <a:ext uri="{FF2B5EF4-FFF2-40B4-BE49-F238E27FC236}">
                        <a16:creationId xmlns:a16="http://schemas.microsoft.com/office/drawing/2014/main" id="{B1E12AF1-E2B6-49E6-A1E7-B81442694BEB}"/>
                      </a:ext>
                    </a:extLst>
                  </p:cNvPr>
                  <p:cNvSpPr/>
                  <p:nvPr/>
                </p:nvSpPr>
                <p:spPr>
                  <a:xfrm>
                    <a:off x="4700734" y="4279322"/>
                    <a:ext cx="45719" cy="457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600"/>
                  </a:p>
                </p:txBody>
              </p:sp>
              <p:sp>
                <p:nvSpPr>
                  <p:cNvPr id="85" name="Oval 84">
                    <a:extLst>
                      <a:ext uri="{FF2B5EF4-FFF2-40B4-BE49-F238E27FC236}">
                        <a16:creationId xmlns:a16="http://schemas.microsoft.com/office/drawing/2014/main" id="{35B66A96-D1AC-4B40-B850-88B4CA7C9EF6}"/>
                      </a:ext>
                    </a:extLst>
                  </p:cNvPr>
                  <p:cNvSpPr/>
                  <p:nvPr/>
                </p:nvSpPr>
                <p:spPr>
                  <a:xfrm>
                    <a:off x="4723360" y="4403182"/>
                    <a:ext cx="45719" cy="457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600"/>
                  </a:p>
                </p:txBody>
              </p:sp>
              <p:sp>
                <p:nvSpPr>
                  <p:cNvPr id="86" name="Oval 85">
                    <a:extLst>
                      <a:ext uri="{FF2B5EF4-FFF2-40B4-BE49-F238E27FC236}">
                        <a16:creationId xmlns:a16="http://schemas.microsoft.com/office/drawing/2014/main" id="{04CBAEF1-6A0D-4F11-9CB7-BF01584BB2DD}"/>
                      </a:ext>
                    </a:extLst>
                  </p:cNvPr>
                  <p:cNvSpPr/>
                  <p:nvPr/>
                </p:nvSpPr>
                <p:spPr>
                  <a:xfrm>
                    <a:off x="4762412" y="4533238"/>
                    <a:ext cx="45719" cy="457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600"/>
                  </a:p>
                </p:txBody>
              </p:sp>
            </p:grpSp>
            <p:grpSp>
              <p:nvGrpSpPr>
                <p:cNvPr id="76" name="Group 75">
                  <a:extLst>
                    <a:ext uri="{FF2B5EF4-FFF2-40B4-BE49-F238E27FC236}">
                      <a16:creationId xmlns:a16="http://schemas.microsoft.com/office/drawing/2014/main" id="{76EC3B65-A9CB-411E-9E2B-7803259DC0A3}"/>
                    </a:ext>
                  </a:extLst>
                </p:cNvPr>
                <p:cNvGrpSpPr/>
                <p:nvPr/>
              </p:nvGrpSpPr>
              <p:grpSpPr>
                <a:xfrm rot="8353815">
                  <a:off x="6573588" y="3023131"/>
                  <a:ext cx="107397" cy="299635"/>
                  <a:chOff x="4700734" y="4279322"/>
                  <a:chExt cx="107397" cy="299635"/>
                </a:xfrm>
              </p:grpSpPr>
              <p:sp>
                <p:nvSpPr>
                  <p:cNvPr id="81" name="Oval 80">
                    <a:extLst>
                      <a:ext uri="{FF2B5EF4-FFF2-40B4-BE49-F238E27FC236}">
                        <a16:creationId xmlns:a16="http://schemas.microsoft.com/office/drawing/2014/main" id="{C9D12C1C-DB3B-4B35-BC2F-23AF32E37BBE}"/>
                      </a:ext>
                    </a:extLst>
                  </p:cNvPr>
                  <p:cNvSpPr/>
                  <p:nvPr/>
                </p:nvSpPr>
                <p:spPr>
                  <a:xfrm>
                    <a:off x="4700734" y="4279322"/>
                    <a:ext cx="45719" cy="457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600"/>
                  </a:p>
                </p:txBody>
              </p:sp>
              <p:sp>
                <p:nvSpPr>
                  <p:cNvPr id="82" name="Oval 81">
                    <a:extLst>
                      <a:ext uri="{FF2B5EF4-FFF2-40B4-BE49-F238E27FC236}">
                        <a16:creationId xmlns:a16="http://schemas.microsoft.com/office/drawing/2014/main" id="{A7D88737-B62A-4C1F-A725-00480C74A359}"/>
                      </a:ext>
                    </a:extLst>
                  </p:cNvPr>
                  <p:cNvSpPr/>
                  <p:nvPr/>
                </p:nvSpPr>
                <p:spPr>
                  <a:xfrm>
                    <a:off x="4723360" y="4403182"/>
                    <a:ext cx="45719" cy="457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600"/>
                  </a:p>
                </p:txBody>
              </p:sp>
              <p:sp>
                <p:nvSpPr>
                  <p:cNvPr id="83" name="Oval 82">
                    <a:extLst>
                      <a:ext uri="{FF2B5EF4-FFF2-40B4-BE49-F238E27FC236}">
                        <a16:creationId xmlns:a16="http://schemas.microsoft.com/office/drawing/2014/main" id="{2E3B5F17-EEAC-4D97-AFF2-883D7AD4D477}"/>
                      </a:ext>
                    </a:extLst>
                  </p:cNvPr>
                  <p:cNvSpPr/>
                  <p:nvPr/>
                </p:nvSpPr>
                <p:spPr>
                  <a:xfrm>
                    <a:off x="4762412" y="4533238"/>
                    <a:ext cx="45719" cy="457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600"/>
                  </a:p>
                </p:txBody>
              </p:sp>
            </p:grpSp>
            <p:grpSp>
              <p:nvGrpSpPr>
                <p:cNvPr id="77" name="Group 76">
                  <a:extLst>
                    <a:ext uri="{FF2B5EF4-FFF2-40B4-BE49-F238E27FC236}">
                      <a16:creationId xmlns:a16="http://schemas.microsoft.com/office/drawing/2014/main" id="{9EE24494-D4F2-426D-8B83-5C789BB379F7}"/>
                    </a:ext>
                  </a:extLst>
                </p:cNvPr>
                <p:cNvGrpSpPr/>
                <p:nvPr/>
              </p:nvGrpSpPr>
              <p:grpSpPr>
                <a:xfrm rot="4346139">
                  <a:off x="5261950" y="2987873"/>
                  <a:ext cx="107397" cy="299635"/>
                  <a:chOff x="4700734" y="4279322"/>
                  <a:chExt cx="107397" cy="299635"/>
                </a:xfrm>
              </p:grpSpPr>
              <p:sp>
                <p:nvSpPr>
                  <p:cNvPr id="78" name="Oval 77">
                    <a:extLst>
                      <a:ext uri="{FF2B5EF4-FFF2-40B4-BE49-F238E27FC236}">
                        <a16:creationId xmlns:a16="http://schemas.microsoft.com/office/drawing/2014/main" id="{34614D7C-3525-4B60-9955-AAA8F1361122}"/>
                      </a:ext>
                    </a:extLst>
                  </p:cNvPr>
                  <p:cNvSpPr/>
                  <p:nvPr/>
                </p:nvSpPr>
                <p:spPr>
                  <a:xfrm>
                    <a:off x="4700734" y="4279322"/>
                    <a:ext cx="45719" cy="457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600"/>
                  </a:p>
                </p:txBody>
              </p:sp>
              <p:sp>
                <p:nvSpPr>
                  <p:cNvPr id="79" name="Oval 78">
                    <a:extLst>
                      <a:ext uri="{FF2B5EF4-FFF2-40B4-BE49-F238E27FC236}">
                        <a16:creationId xmlns:a16="http://schemas.microsoft.com/office/drawing/2014/main" id="{05A20ADD-1917-4876-9E1F-BBCEFABAD0F9}"/>
                      </a:ext>
                    </a:extLst>
                  </p:cNvPr>
                  <p:cNvSpPr/>
                  <p:nvPr/>
                </p:nvSpPr>
                <p:spPr>
                  <a:xfrm>
                    <a:off x="4723360" y="4403182"/>
                    <a:ext cx="45719" cy="457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600"/>
                  </a:p>
                </p:txBody>
              </p:sp>
              <p:sp>
                <p:nvSpPr>
                  <p:cNvPr id="80" name="Oval 79">
                    <a:extLst>
                      <a:ext uri="{FF2B5EF4-FFF2-40B4-BE49-F238E27FC236}">
                        <a16:creationId xmlns:a16="http://schemas.microsoft.com/office/drawing/2014/main" id="{61D56D46-2C12-4617-9A17-B8B580B420DF}"/>
                      </a:ext>
                    </a:extLst>
                  </p:cNvPr>
                  <p:cNvSpPr/>
                  <p:nvPr/>
                </p:nvSpPr>
                <p:spPr>
                  <a:xfrm>
                    <a:off x="4762412" y="4533238"/>
                    <a:ext cx="45719" cy="457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600"/>
                  </a:p>
                </p:txBody>
              </p:sp>
            </p:grpSp>
          </p:grpSp>
        </p:grpSp>
        <p:sp>
          <p:nvSpPr>
            <p:cNvPr id="103" name="Arc 102">
              <a:extLst>
                <a:ext uri="{FF2B5EF4-FFF2-40B4-BE49-F238E27FC236}">
                  <a16:creationId xmlns:a16="http://schemas.microsoft.com/office/drawing/2014/main" id="{AE14D83A-3FC2-4FF6-B33B-35594C6A49C8}"/>
                </a:ext>
              </a:extLst>
            </p:cNvPr>
            <p:cNvSpPr/>
            <p:nvPr/>
          </p:nvSpPr>
          <p:spPr>
            <a:xfrm>
              <a:off x="7162872" y="3459443"/>
              <a:ext cx="2814126" cy="2814126"/>
            </a:xfrm>
            <a:prstGeom prst="arc">
              <a:avLst>
                <a:gd name="adj1" fmla="val 21419859"/>
                <a:gd name="adj2" fmla="val 3951784"/>
              </a:avLst>
            </a:prstGeom>
            <a:ln w="285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Arc 103">
              <a:extLst>
                <a:ext uri="{FF2B5EF4-FFF2-40B4-BE49-F238E27FC236}">
                  <a16:creationId xmlns:a16="http://schemas.microsoft.com/office/drawing/2014/main" id="{B08838FF-2F5F-49B5-8A28-03B0EE5F9146}"/>
                </a:ext>
              </a:extLst>
            </p:cNvPr>
            <p:cNvSpPr/>
            <p:nvPr/>
          </p:nvSpPr>
          <p:spPr>
            <a:xfrm>
              <a:off x="7086052" y="3413454"/>
              <a:ext cx="2814126" cy="2814126"/>
            </a:xfrm>
            <a:prstGeom prst="arc">
              <a:avLst>
                <a:gd name="adj1" fmla="val 957133"/>
                <a:gd name="adj2" fmla="val 4558879"/>
              </a:avLst>
            </a:prstGeom>
            <a:ln w="285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Arc 104">
              <a:extLst>
                <a:ext uri="{FF2B5EF4-FFF2-40B4-BE49-F238E27FC236}">
                  <a16:creationId xmlns:a16="http://schemas.microsoft.com/office/drawing/2014/main" id="{A51B8B94-15FF-4353-9F70-37EEA660CE05}"/>
                </a:ext>
              </a:extLst>
            </p:cNvPr>
            <p:cNvSpPr/>
            <p:nvPr/>
          </p:nvSpPr>
          <p:spPr>
            <a:xfrm>
              <a:off x="7035626" y="3363217"/>
              <a:ext cx="2814126" cy="2814126"/>
            </a:xfrm>
            <a:prstGeom prst="arc">
              <a:avLst>
                <a:gd name="adj1" fmla="val 1667341"/>
                <a:gd name="adj2" fmla="val 5148847"/>
              </a:avLst>
            </a:prstGeom>
            <a:ln w="285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Arc 105">
              <a:extLst>
                <a:ext uri="{FF2B5EF4-FFF2-40B4-BE49-F238E27FC236}">
                  <a16:creationId xmlns:a16="http://schemas.microsoft.com/office/drawing/2014/main" id="{35A65555-AA2E-4478-A472-D7D7A5BE7147}"/>
                </a:ext>
              </a:extLst>
            </p:cNvPr>
            <p:cNvSpPr/>
            <p:nvPr/>
          </p:nvSpPr>
          <p:spPr>
            <a:xfrm>
              <a:off x="6977549" y="3304136"/>
              <a:ext cx="2814126" cy="2814126"/>
            </a:xfrm>
            <a:prstGeom prst="arc">
              <a:avLst>
                <a:gd name="adj1" fmla="val 2649161"/>
                <a:gd name="adj2" fmla="val 5690231"/>
              </a:avLst>
            </a:prstGeom>
            <a:ln w="28575">
              <a:solidFill>
                <a:schemeClr val="accent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3" name="Group 272">
            <a:extLst>
              <a:ext uri="{FF2B5EF4-FFF2-40B4-BE49-F238E27FC236}">
                <a16:creationId xmlns:a16="http://schemas.microsoft.com/office/drawing/2014/main" id="{50EBA736-6373-4851-BB2B-76CBB977FA0E}"/>
              </a:ext>
            </a:extLst>
          </p:cNvPr>
          <p:cNvGrpSpPr/>
          <p:nvPr/>
        </p:nvGrpSpPr>
        <p:grpSpPr>
          <a:xfrm>
            <a:off x="7159576" y="1418565"/>
            <a:ext cx="3054513" cy="3026658"/>
            <a:chOff x="7159576" y="1565526"/>
            <a:chExt cx="3054513" cy="3026658"/>
          </a:xfrm>
        </p:grpSpPr>
        <p:grpSp>
          <p:nvGrpSpPr>
            <p:cNvPr id="272" name="Group 271">
              <a:extLst>
                <a:ext uri="{FF2B5EF4-FFF2-40B4-BE49-F238E27FC236}">
                  <a16:creationId xmlns:a16="http://schemas.microsoft.com/office/drawing/2014/main" id="{7938A3DE-A140-4C35-AF5D-D3AD4DB486A1}"/>
                </a:ext>
              </a:extLst>
            </p:cNvPr>
            <p:cNvGrpSpPr/>
            <p:nvPr/>
          </p:nvGrpSpPr>
          <p:grpSpPr>
            <a:xfrm>
              <a:off x="7159576" y="1565526"/>
              <a:ext cx="2987619" cy="2987619"/>
              <a:chOff x="7159768" y="1565526"/>
              <a:chExt cx="2987619" cy="2987619"/>
            </a:xfrm>
          </p:grpSpPr>
          <p:sp>
            <p:nvSpPr>
              <p:cNvPr id="152" name="Arc 151">
                <a:extLst>
                  <a:ext uri="{FF2B5EF4-FFF2-40B4-BE49-F238E27FC236}">
                    <a16:creationId xmlns:a16="http://schemas.microsoft.com/office/drawing/2014/main" id="{52891FFF-54FE-4F81-A280-CD53E04DF7E5}"/>
                  </a:ext>
                </a:extLst>
              </p:cNvPr>
              <p:cNvSpPr/>
              <p:nvPr/>
            </p:nvSpPr>
            <p:spPr>
              <a:xfrm rot="5400000">
                <a:off x="7159768" y="1565526"/>
                <a:ext cx="2987619" cy="2987619"/>
              </a:xfrm>
              <a:prstGeom prst="arc">
                <a:avLst>
                  <a:gd name="adj1" fmla="val 17681001"/>
                  <a:gd name="adj2" fmla="val 21198064"/>
                </a:avLst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300"/>
              </a:p>
            </p:txBody>
          </p:sp>
          <p:sp>
            <p:nvSpPr>
              <p:cNvPr id="151" name="Oval 150">
                <a:extLst>
                  <a:ext uri="{FF2B5EF4-FFF2-40B4-BE49-F238E27FC236}">
                    <a16:creationId xmlns:a16="http://schemas.microsoft.com/office/drawing/2014/main" id="{BA617315-4EEF-4784-BE48-AFF9DC7BA725}"/>
                  </a:ext>
                </a:extLst>
              </p:cNvPr>
              <p:cNvSpPr/>
              <p:nvPr/>
            </p:nvSpPr>
            <p:spPr>
              <a:xfrm rot="19800000">
                <a:off x="9316242" y="3880067"/>
                <a:ext cx="253534" cy="394893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300"/>
              </a:p>
            </p:txBody>
          </p:sp>
        </p:grpSp>
        <p:grpSp>
          <p:nvGrpSpPr>
            <p:cNvPr id="271" name="Group 270">
              <a:extLst>
                <a:ext uri="{FF2B5EF4-FFF2-40B4-BE49-F238E27FC236}">
                  <a16:creationId xmlns:a16="http://schemas.microsoft.com/office/drawing/2014/main" id="{80B76B22-1990-470C-A19C-4BC737E10551}"/>
                </a:ext>
              </a:extLst>
            </p:cNvPr>
            <p:cNvGrpSpPr/>
            <p:nvPr/>
          </p:nvGrpSpPr>
          <p:grpSpPr>
            <a:xfrm>
              <a:off x="7226470" y="1604565"/>
              <a:ext cx="2987619" cy="2987619"/>
              <a:chOff x="7251505" y="1604565"/>
              <a:chExt cx="2987619" cy="2987619"/>
            </a:xfrm>
          </p:grpSpPr>
          <p:sp>
            <p:nvSpPr>
              <p:cNvPr id="267" name="Arc 266">
                <a:extLst>
                  <a:ext uri="{FF2B5EF4-FFF2-40B4-BE49-F238E27FC236}">
                    <a16:creationId xmlns:a16="http://schemas.microsoft.com/office/drawing/2014/main" id="{F552A157-4CD3-4F2C-8491-F96AE4BA2F8D}"/>
                  </a:ext>
                </a:extLst>
              </p:cNvPr>
              <p:cNvSpPr/>
              <p:nvPr/>
            </p:nvSpPr>
            <p:spPr>
              <a:xfrm rot="5400000">
                <a:off x="7251505" y="1604565"/>
                <a:ext cx="2987619" cy="2987619"/>
              </a:xfrm>
              <a:prstGeom prst="arc">
                <a:avLst>
                  <a:gd name="adj1" fmla="val 16887036"/>
                  <a:gd name="adj2" fmla="val 20446862"/>
                </a:avLst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300"/>
              </a:p>
            </p:txBody>
          </p:sp>
          <p:sp>
            <p:nvSpPr>
              <p:cNvPr id="268" name="Oval 267">
                <a:extLst>
                  <a:ext uri="{FF2B5EF4-FFF2-40B4-BE49-F238E27FC236}">
                    <a16:creationId xmlns:a16="http://schemas.microsoft.com/office/drawing/2014/main" id="{2E70F112-4CE5-4BEC-9011-0F27CCB07659}"/>
                  </a:ext>
                </a:extLst>
              </p:cNvPr>
              <p:cNvSpPr/>
              <p:nvPr/>
            </p:nvSpPr>
            <p:spPr>
              <a:xfrm rot="19087488">
                <a:off x="9551399" y="3664819"/>
                <a:ext cx="253534" cy="394893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300"/>
              </a:p>
            </p:txBody>
          </p:sp>
        </p:grpSp>
      </p:grpSp>
      <p:sp>
        <p:nvSpPr>
          <p:cNvPr id="274" name="Content Placeholder 2">
            <a:extLst>
              <a:ext uri="{FF2B5EF4-FFF2-40B4-BE49-F238E27FC236}">
                <a16:creationId xmlns:a16="http://schemas.microsoft.com/office/drawing/2014/main" id="{CCA52CC8-331E-4E18-94AF-C3BD95855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511884"/>
            <a:ext cx="5022095" cy="1858044"/>
          </a:xfrm>
        </p:spPr>
        <p:txBody>
          <a:bodyPr>
            <a:noAutofit/>
          </a:bodyPr>
          <a:lstStyle/>
          <a:p>
            <a:r>
              <a:rPr lang="en-US" sz="2400" b="1" dirty="0"/>
              <a:t>Service Fabric: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Centralized arbitrator group </a:t>
            </a:r>
            <a:r>
              <a:rPr lang="en-US" sz="2400" dirty="0"/>
              <a:t>for all neighboring pairs</a:t>
            </a:r>
          </a:p>
          <a:p>
            <a:r>
              <a:rPr lang="en-US" sz="2400" b="1" dirty="0"/>
              <a:t>Our proposed approach:</a:t>
            </a:r>
            <a:r>
              <a:rPr lang="en-US" sz="2400" dirty="0"/>
              <a:t> Each neighboring pair maintains </a:t>
            </a:r>
            <a:r>
              <a:rPr lang="en-US" sz="2400" dirty="0">
                <a:solidFill>
                  <a:srgbClr val="00B050"/>
                </a:solidFill>
              </a:rPr>
              <a:t>separate arbitrator group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48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8D390-265B-415F-AC80-7CB2D0C92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779" y="13967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000099"/>
                </a:solidFill>
              </a:rPr>
              <a:t>Forming the Pairwise Arbitrator Group</a:t>
            </a:r>
          </a:p>
        </p:txBody>
      </p:sp>
      <p:graphicFrame>
        <p:nvGraphicFramePr>
          <p:cNvPr id="73" name="Table 72">
            <a:extLst>
              <a:ext uri="{FF2B5EF4-FFF2-40B4-BE49-F238E27FC236}">
                <a16:creationId xmlns:a16="http://schemas.microsoft.com/office/drawing/2014/main" id="{FE5F3AC3-8A7A-42EC-A3F1-0F2C36667043}"/>
              </a:ext>
            </a:extLst>
          </p:cNvPr>
          <p:cNvGraphicFramePr>
            <a:graphicFrameLocks noGrp="1"/>
          </p:cNvGraphicFramePr>
          <p:nvPr/>
        </p:nvGraphicFramePr>
        <p:xfrm>
          <a:off x="7683505" y="4810962"/>
          <a:ext cx="2922248" cy="3730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281">
                  <a:extLst>
                    <a:ext uri="{9D8B030D-6E8A-4147-A177-3AD203B41FA5}">
                      <a16:colId xmlns:a16="http://schemas.microsoft.com/office/drawing/2014/main" val="1753610633"/>
                    </a:ext>
                  </a:extLst>
                </a:gridCol>
                <a:gridCol w="365281">
                  <a:extLst>
                    <a:ext uri="{9D8B030D-6E8A-4147-A177-3AD203B41FA5}">
                      <a16:colId xmlns:a16="http://schemas.microsoft.com/office/drawing/2014/main" val="3424169990"/>
                    </a:ext>
                  </a:extLst>
                </a:gridCol>
                <a:gridCol w="365281">
                  <a:extLst>
                    <a:ext uri="{9D8B030D-6E8A-4147-A177-3AD203B41FA5}">
                      <a16:colId xmlns:a16="http://schemas.microsoft.com/office/drawing/2014/main" val="1521514856"/>
                    </a:ext>
                  </a:extLst>
                </a:gridCol>
                <a:gridCol w="365281">
                  <a:extLst>
                    <a:ext uri="{9D8B030D-6E8A-4147-A177-3AD203B41FA5}">
                      <a16:colId xmlns:a16="http://schemas.microsoft.com/office/drawing/2014/main" val="2877026991"/>
                    </a:ext>
                  </a:extLst>
                </a:gridCol>
                <a:gridCol w="365281">
                  <a:extLst>
                    <a:ext uri="{9D8B030D-6E8A-4147-A177-3AD203B41FA5}">
                      <a16:colId xmlns:a16="http://schemas.microsoft.com/office/drawing/2014/main" val="1439247723"/>
                    </a:ext>
                  </a:extLst>
                </a:gridCol>
                <a:gridCol w="365281">
                  <a:extLst>
                    <a:ext uri="{9D8B030D-6E8A-4147-A177-3AD203B41FA5}">
                      <a16:colId xmlns:a16="http://schemas.microsoft.com/office/drawing/2014/main" val="3622949883"/>
                    </a:ext>
                  </a:extLst>
                </a:gridCol>
                <a:gridCol w="365281">
                  <a:extLst>
                    <a:ext uri="{9D8B030D-6E8A-4147-A177-3AD203B41FA5}">
                      <a16:colId xmlns:a16="http://schemas.microsoft.com/office/drawing/2014/main" val="3038255816"/>
                    </a:ext>
                  </a:extLst>
                </a:gridCol>
                <a:gridCol w="365281">
                  <a:extLst>
                    <a:ext uri="{9D8B030D-6E8A-4147-A177-3AD203B41FA5}">
                      <a16:colId xmlns:a16="http://schemas.microsoft.com/office/drawing/2014/main" val="3988137623"/>
                    </a:ext>
                  </a:extLst>
                </a:gridCol>
              </a:tblGrid>
              <a:tr h="373041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rgbClr val="0000FF"/>
                          </a:solidFill>
                        </a:rPr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0283986"/>
                  </a:ext>
                </a:extLst>
              </a:tr>
            </a:tbl>
          </a:graphicData>
        </a:graphic>
      </p:graphicFrame>
      <p:grpSp>
        <p:nvGrpSpPr>
          <p:cNvPr id="32" name="Group 31">
            <a:extLst>
              <a:ext uri="{FF2B5EF4-FFF2-40B4-BE49-F238E27FC236}">
                <a16:creationId xmlns:a16="http://schemas.microsoft.com/office/drawing/2014/main" id="{6B1D7BAA-BF26-4B2F-B9B3-E7E137C92D12}"/>
              </a:ext>
            </a:extLst>
          </p:cNvPr>
          <p:cNvGrpSpPr/>
          <p:nvPr/>
        </p:nvGrpSpPr>
        <p:grpSpPr>
          <a:xfrm>
            <a:off x="1455758" y="2408757"/>
            <a:ext cx="4295830" cy="1296011"/>
            <a:chOff x="4382201" y="4675234"/>
            <a:chExt cx="4295830" cy="1296011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6F80B18C-C43B-44B6-BB90-947ABF405262}"/>
                </a:ext>
              </a:extLst>
            </p:cNvPr>
            <p:cNvGrpSpPr/>
            <p:nvPr/>
          </p:nvGrpSpPr>
          <p:grpSpPr>
            <a:xfrm>
              <a:off x="4382201" y="4675234"/>
              <a:ext cx="1899512" cy="1296011"/>
              <a:chOff x="4382201" y="4675234"/>
              <a:chExt cx="1899512" cy="1296011"/>
            </a:xfrm>
          </p:grpSpPr>
          <p:sp>
            <p:nvSpPr>
              <p:cNvPr id="35" name="Rectangle: Rounded Corners 34">
                <a:extLst>
                  <a:ext uri="{FF2B5EF4-FFF2-40B4-BE49-F238E27FC236}">
                    <a16:creationId xmlns:a16="http://schemas.microsoft.com/office/drawing/2014/main" id="{FD4B424B-336B-44BB-9480-B6877D3965DE}"/>
                  </a:ext>
                </a:extLst>
              </p:cNvPr>
              <p:cNvSpPr/>
              <p:nvPr/>
            </p:nvSpPr>
            <p:spPr>
              <a:xfrm>
                <a:off x="4382201" y="4675234"/>
                <a:ext cx="1649523" cy="405294"/>
              </a:xfrm>
              <a:prstGeom prst="roundRect">
                <a:avLst/>
              </a:prstGeom>
              <a:noFill/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: Rounded Corners 35">
                <a:extLst>
                  <a:ext uri="{FF2B5EF4-FFF2-40B4-BE49-F238E27FC236}">
                    <a16:creationId xmlns:a16="http://schemas.microsoft.com/office/drawing/2014/main" id="{3EA92F67-01C1-4698-9605-770053E29384}"/>
                  </a:ext>
                </a:extLst>
              </p:cNvPr>
              <p:cNvSpPr/>
              <p:nvPr/>
            </p:nvSpPr>
            <p:spPr>
              <a:xfrm>
                <a:off x="4404149" y="5565951"/>
                <a:ext cx="1605625" cy="405294"/>
              </a:xfrm>
              <a:prstGeom prst="roundRect">
                <a:avLst/>
              </a:prstGeom>
              <a:noFill/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Left Brace 36">
                <a:extLst>
                  <a:ext uri="{FF2B5EF4-FFF2-40B4-BE49-F238E27FC236}">
                    <a16:creationId xmlns:a16="http://schemas.microsoft.com/office/drawing/2014/main" id="{E18B3C9D-1A8E-43A4-BD4C-8820977F6D58}"/>
                  </a:ext>
                </a:extLst>
              </p:cNvPr>
              <p:cNvSpPr/>
              <p:nvPr/>
            </p:nvSpPr>
            <p:spPr>
              <a:xfrm flipH="1">
                <a:off x="6031723" y="4871494"/>
                <a:ext cx="249990" cy="913246"/>
              </a:xfrm>
              <a:prstGeom prst="leftBrace">
                <a:avLst>
                  <a:gd name="adj1" fmla="val 60543"/>
                  <a:gd name="adj2" fmla="val 33105"/>
                </a:avLst>
              </a:prstGeom>
              <a:ln w="28575">
                <a:solidFill>
                  <a:schemeClr val="accent6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7745A4F-A339-4ACD-94C1-78E17952E019}"/>
                </a:ext>
              </a:extLst>
            </p:cNvPr>
            <p:cNvSpPr/>
            <p:nvPr/>
          </p:nvSpPr>
          <p:spPr>
            <a:xfrm>
              <a:off x="6303662" y="4914121"/>
              <a:ext cx="237436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accent6">
                      <a:lumMod val="75000"/>
                    </a:schemeClr>
                  </a:solidFill>
                </a:rPr>
                <a:t>Should be Consistent</a:t>
              </a:r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B894BA5F-BE1B-49C0-85AB-BD95BDE33F87}"/>
              </a:ext>
            </a:extLst>
          </p:cNvPr>
          <p:cNvSpPr/>
          <p:nvPr/>
        </p:nvSpPr>
        <p:spPr>
          <a:xfrm>
            <a:off x="291484" y="1971047"/>
            <a:ext cx="74918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For L</a:t>
            </a:r>
            <a:r>
              <a:rPr lang="en-US" sz="2400" b="1" baseline="-25000" dirty="0">
                <a:solidFill>
                  <a:srgbClr val="0000FF"/>
                </a:solidFill>
              </a:rPr>
              <a:t>P</a:t>
            </a:r>
            <a:r>
              <a:rPr lang="en-US" sz="2400" b="1" baseline="-25000" dirty="0">
                <a:solidFill>
                  <a:schemeClr val="accent2"/>
                </a:solidFill>
              </a:rPr>
              <a:t>Q</a:t>
            </a:r>
            <a:r>
              <a:rPr lang="en-US" sz="2400" dirty="0"/>
              <a:t>, Node </a:t>
            </a:r>
            <a:r>
              <a:rPr lang="en-US" sz="2400" b="1" dirty="0">
                <a:solidFill>
                  <a:srgbClr val="0000FF"/>
                </a:solidFill>
              </a:rPr>
              <a:t>P</a:t>
            </a:r>
            <a:r>
              <a:rPr lang="en-US" sz="2400" dirty="0"/>
              <a:t>: maintains an arbitrator group for Node </a:t>
            </a:r>
            <a:r>
              <a:rPr lang="en-US" sz="2400" b="1" dirty="0">
                <a:solidFill>
                  <a:schemeClr val="accent2"/>
                </a:solidFill>
              </a:rPr>
              <a:t>Q</a:t>
            </a:r>
            <a:r>
              <a:rPr lang="en-US" sz="2400" dirty="0"/>
              <a:t>,</a:t>
            </a:r>
          </a:p>
          <a:p>
            <a:pPr lvl="1"/>
            <a:r>
              <a:rPr lang="en-US" sz="2400" dirty="0"/>
              <a:t>A</a:t>
            </a:r>
            <a:r>
              <a:rPr lang="en-US" sz="2400" b="1" baseline="-25000" dirty="0">
                <a:solidFill>
                  <a:srgbClr val="0000FF"/>
                </a:solidFill>
              </a:rPr>
              <a:t>P</a:t>
            </a:r>
            <a:r>
              <a:rPr lang="en-US" sz="2400" b="1" baseline="-25000" dirty="0">
                <a:solidFill>
                  <a:schemeClr val="accent2"/>
                </a:solidFill>
              </a:rPr>
              <a:t>Q</a:t>
            </a:r>
            <a:r>
              <a:rPr lang="en-US" sz="2400" baseline="-25000" dirty="0"/>
              <a:t> </a:t>
            </a:r>
            <a:r>
              <a:rPr lang="en-US" sz="2400" dirty="0"/>
              <a:t>= {O, 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/>
              <a:t>, </a:t>
            </a:r>
            <a:r>
              <a:rPr lang="en-US" sz="2400" dirty="0">
                <a:solidFill>
                  <a:schemeClr val="accent2"/>
                </a:solidFill>
              </a:rPr>
              <a:t>Q</a:t>
            </a:r>
            <a:r>
              <a:rPr lang="en-US" sz="2400" dirty="0"/>
              <a:t>, R}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92CDCE-E697-45C9-8C76-38ADD874AB3D}"/>
              </a:ext>
            </a:extLst>
          </p:cNvPr>
          <p:cNvSpPr/>
          <p:nvPr/>
        </p:nvSpPr>
        <p:spPr>
          <a:xfrm>
            <a:off x="291484" y="2888372"/>
            <a:ext cx="74918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For L</a:t>
            </a:r>
            <a:r>
              <a:rPr lang="en-US" sz="2400" b="1" baseline="-25000" dirty="0">
                <a:solidFill>
                  <a:schemeClr val="accent2"/>
                </a:solidFill>
              </a:rPr>
              <a:t>Q</a:t>
            </a:r>
            <a:r>
              <a:rPr lang="en-US" sz="2400" b="1" baseline="-25000" dirty="0">
                <a:solidFill>
                  <a:srgbClr val="0000FF"/>
                </a:solidFill>
              </a:rPr>
              <a:t>P</a:t>
            </a:r>
            <a:r>
              <a:rPr lang="en-US" sz="2400" dirty="0"/>
              <a:t>, Node </a:t>
            </a:r>
            <a:r>
              <a:rPr lang="en-US" sz="2400" b="1" dirty="0">
                <a:solidFill>
                  <a:schemeClr val="accent2"/>
                </a:solidFill>
              </a:rPr>
              <a:t>Q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/>
              <a:t>: maintains an arbitrator group for Node </a:t>
            </a:r>
            <a:r>
              <a:rPr lang="en-US" sz="2400" b="1" dirty="0">
                <a:solidFill>
                  <a:srgbClr val="0000FF"/>
                </a:solidFill>
              </a:rPr>
              <a:t>P</a:t>
            </a:r>
            <a:r>
              <a:rPr lang="en-US" sz="2400" dirty="0"/>
              <a:t>,</a:t>
            </a:r>
          </a:p>
          <a:p>
            <a:pPr lvl="1"/>
            <a:r>
              <a:rPr lang="en-US" sz="2400" dirty="0"/>
              <a:t>A</a:t>
            </a:r>
            <a:r>
              <a:rPr lang="en-US" sz="2400" b="1" baseline="-25000" dirty="0">
                <a:solidFill>
                  <a:schemeClr val="accent2"/>
                </a:solidFill>
              </a:rPr>
              <a:t>Q</a:t>
            </a:r>
            <a:r>
              <a:rPr lang="en-US" sz="2400" b="1" baseline="-25000" dirty="0">
                <a:solidFill>
                  <a:srgbClr val="0000FF"/>
                </a:solidFill>
              </a:rPr>
              <a:t>P</a:t>
            </a:r>
            <a:r>
              <a:rPr lang="en-US" sz="2400" baseline="-25000" dirty="0"/>
              <a:t> </a:t>
            </a:r>
            <a:r>
              <a:rPr lang="en-US" sz="2400" dirty="0"/>
              <a:t>= {O, 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/>
              <a:t>, </a:t>
            </a:r>
            <a:r>
              <a:rPr lang="en-US" sz="2400" dirty="0">
                <a:solidFill>
                  <a:schemeClr val="accent2"/>
                </a:solidFill>
              </a:rPr>
              <a:t>Q</a:t>
            </a:r>
            <a:r>
              <a:rPr lang="en-US" sz="2400" dirty="0"/>
              <a:t>, R}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1483F3A-A103-4D67-8E3C-BFD43989A204}"/>
              </a:ext>
            </a:extLst>
          </p:cNvPr>
          <p:cNvGrpSpPr/>
          <p:nvPr/>
        </p:nvGrpSpPr>
        <p:grpSpPr>
          <a:xfrm>
            <a:off x="6072579" y="5177812"/>
            <a:ext cx="3449520" cy="937914"/>
            <a:chOff x="5683489" y="4776777"/>
            <a:chExt cx="3449520" cy="937914"/>
          </a:xfrm>
        </p:grpSpPr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25F05276-DAC3-46D1-90E4-053678F413D4}"/>
                </a:ext>
              </a:extLst>
            </p:cNvPr>
            <p:cNvGrpSpPr/>
            <p:nvPr/>
          </p:nvGrpSpPr>
          <p:grpSpPr>
            <a:xfrm>
              <a:off x="8258642" y="4776777"/>
              <a:ext cx="591644" cy="850272"/>
              <a:chOff x="9092393" y="1917794"/>
              <a:chExt cx="591644" cy="850272"/>
            </a:xfrm>
          </p:grpSpPr>
          <p:sp>
            <p:nvSpPr>
              <p:cNvPr id="74" name="Hexagon 73">
                <a:extLst>
                  <a:ext uri="{FF2B5EF4-FFF2-40B4-BE49-F238E27FC236}">
                    <a16:creationId xmlns:a16="http://schemas.microsoft.com/office/drawing/2014/main" id="{25D7FDE3-FD9D-4CCA-93B3-4A55C4AB7EAC}"/>
                  </a:ext>
                </a:extLst>
              </p:cNvPr>
              <p:cNvSpPr/>
              <p:nvPr/>
            </p:nvSpPr>
            <p:spPr>
              <a:xfrm>
                <a:off x="9092393" y="2258026"/>
                <a:ext cx="591644" cy="510040"/>
              </a:xfrm>
              <a:prstGeom prst="hexagon">
                <a:avLst/>
              </a:prstGeom>
              <a:noFill/>
              <a:ln>
                <a:solidFill>
                  <a:srgbClr val="0000FF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9" name="Straight Arrow Connector 78">
                <a:extLst>
                  <a:ext uri="{FF2B5EF4-FFF2-40B4-BE49-F238E27FC236}">
                    <a16:creationId xmlns:a16="http://schemas.microsoft.com/office/drawing/2014/main" id="{ABFE216B-CDED-424B-8D67-793138D32D0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388214" y="1917794"/>
                <a:ext cx="0" cy="340232"/>
              </a:xfrm>
              <a:prstGeom prst="straightConnector1">
                <a:avLst/>
              </a:prstGeom>
              <a:ln w="9525">
                <a:solidFill>
                  <a:srgbClr val="0000FF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35C1FF1-F4AA-4E80-AADB-CECEB8703AC8}"/>
                </a:ext>
              </a:extLst>
            </p:cNvPr>
            <p:cNvSpPr/>
            <p:nvPr/>
          </p:nvSpPr>
          <p:spPr>
            <a:xfrm>
              <a:off x="5683489" y="5253026"/>
              <a:ext cx="344952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1"/>
              <a:r>
                <a:rPr lang="en-US" sz="2400" dirty="0"/>
                <a:t>A</a:t>
              </a:r>
              <a:r>
                <a:rPr lang="en-US" sz="2400" b="1" baseline="-25000" dirty="0">
                  <a:solidFill>
                    <a:srgbClr val="0000FF"/>
                  </a:solidFill>
                </a:rPr>
                <a:t>P</a:t>
              </a:r>
              <a:r>
                <a:rPr lang="en-US" sz="2400" b="1" baseline="-25000" dirty="0">
                  <a:solidFill>
                    <a:schemeClr val="accent2"/>
                  </a:solidFill>
                </a:rPr>
                <a:t>Q</a:t>
              </a:r>
              <a:r>
                <a:rPr lang="en-US" sz="2400" baseline="-25000" dirty="0"/>
                <a:t> </a:t>
              </a:r>
              <a:r>
                <a:rPr lang="en-US" sz="2400" dirty="0"/>
                <a:t>= {</a:t>
              </a:r>
              <a:r>
                <a:rPr lang="en-US" sz="2400" dirty="0">
                  <a:solidFill>
                    <a:srgbClr val="FF0000"/>
                  </a:solidFill>
                </a:rPr>
                <a:t>N</a:t>
              </a:r>
              <a:r>
                <a:rPr lang="en-US" sz="2400" dirty="0"/>
                <a:t>, </a:t>
              </a:r>
              <a:r>
                <a:rPr lang="en-US" sz="2400" dirty="0">
                  <a:solidFill>
                    <a:srgbClr val="0000FF"/>
                  </a:solidFill>
                </a:rPr>
                <a:t>P</a:t>
              </a:r>
              <a:r>
                <a:rPr lang="en-US" sz="2400" dirty="0"/>
                <a:t>, </a:t>
              </a:r>
              <a:r>
                <a:rPr lang="en-US" sz="2400" dirty="0">
                  <a:solidFill>
                    <a:schemeClr val="accent2"/>
                  </a:solidFill>
                </a:rPr>
                <a:t>Q</a:t>
              </a:r>
              <a:r>
                <a:rPr lang="en-US" sz="2400" dirty="0"/>
                <a:t>, R}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53C41270-9D5D-4807-8BB5-E98B17EB681B}"/>
              </a:ext>
            </a:extLst>
          </p:cNvPr>
          <p:cNvGrpSpPr/>
          <p:nvPr/>
        </p:nvGrpSpPr>
        <p:grpSpPr>
          <a:xfrm>
            <a:off x="9035081" y="5180612"/>
            <a:ext cx="2884068" cy="950304"/>
            <a:chOff x="8645991" y="4779577"/>
            <a:chExt cx="2884068" cy="95030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756D84B-B96B-4741-A6FE-6B568161EAE9}"/>
                </a:ext>
              </a:extLst>
            </p:cNvPr>
            <p:cNvSpPr/>
            <p:nvPr/>
          </p:nvSpPr>
          <p:spPr>
            <a:xfrm>
              <a:off x="8850286" y="5268216"/>
              <a:ext cx="267977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/>
              <a:r>
                <a:rPr lang="en-US" sz="2400" dirty="0"/>
                <a:t>A</a:t>
              </a:r>
              <a:r>
                <a:rPr lang="en-US" sz="2400" b="1" baseline="-25000" dirty="0">
                  <a:solidFill>
                    <a:schemeClr val="accent2"/>
                  </a:solidFill>
                </a:rPr>
                <a:t>Q</a:t>
              </a:r>
              <a:r>
                <a:rPr lang="en-US" sz="2400" b="1" baseline="-25000" dirty="0">
                  <a:solidFill>
                    <a:srgbClr val="0000FF"/>
                  </a:solidFill>
                </a:rPr>
                <a:t>P</a:t>
              </a:r>
              <a:r>
                <a:rPr lang="en-US" sz="2400" baseline="-25000" dirty="0"/>
                <a:t> </a:t>
              </a:r>
              <a:r>
                <a:rPr lang="en-US" sz="2400" dirty="0"/>
                <a:t>= {O, </a:t>
              </a:r>
              <a:r>
                <a:rPr lang="en-US" sz="2400" dirty="0">
                  <a:solidFill>
                    <a:srgbClr val="0000FF"/>
                  </a:solidFill>
                </a:rPr>
                <a:t>P</a:t>
              </a:r>
              <a:r>
                <a:rPr lang="en-US" sz="2400" dirty="0"/>
                <a:t>, </a:t>
              </a:r>
              <a:r>
                <a:rPr lang="en-US" sz="2400" dirty="0">
                  <a:solidFill>
                    <a:schemeClr val="accent2"/>
                  </a:solidFill>
                </a:rPr>
                <a:t>Q</a:t>
              </a:r>
              <a:r>
                <a:rPr lang="en-US" sz="2400" dirty="0"/>
                <a:t>, R}</a:t>
              </a:r>
            </a:p>
          </p:txBody>
        </p: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D336960F-921D-4E26-B4FA-E52197059BFE}"/>
                </a:ext>
              </a:extLst>
            </p:cNvPr>
            <p:cNvGrpSpPr/>
            <p:nvPr/>
          </p:nvGrpSpPr>
          <p:grpSpPr>
            <a:xfrm>
              <a:off x="8645991" y="4779577"/>
              <a:ext cx="591644" cy="847472"/>
              <a:chOff x="9092392" y="1917794"/>
              <a:chExt cx="591644" cy="847472"/>
            </a:xfrm>
          </p:grpSpPr>
          <p:sp>
            <p:nvSpPr>
              <p:cNvPr id="44" name="Hexagon 43">
                <a:extLst>
                  <a:ext uri="{FF2B5EF4-FFF2-40B4-BE49-F238E27FC236}">
                    <a16:creationId xmlns:a16="http://schemas.microsoft.com/office/drawing/2014/main" id="{0F7C3BF7-F23B-43C4-BCD6-8DE210B7232B}"/>
                  </a:ext>
                </a:extLst>
              </p:cNvPr>
              <p:cNvSpPr/>
              <p:nvPr/>
            </p:nvSpPr>
            <p:spPr>
              <a:xfrm>
                <a:off x="9092392" y="2255226"/>
                <a:ext cx="591644" cy="510040"/>
              </a:xfrm>
              <a:prstGeom prst="hexagon">
                <a:avLst/>
              </a:prstGeom>
              <a:noFill/>
              <a:ln>
                <a:solidFill>
                  <a:schemeClr val="accent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5" name="Straight Arrow Connector 44">
                <a:extLst>
                  <a:ext uri="{FF2B5EF4-FFF2-40B4-BE49-F238E27FC236}">
                    <a16:creationId xmlns:a16="http://schemas.microsoft.com/office/drawing/2014/main" id="{1B8C31BE-A1AA-4338-9958-E756D14523E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388214" y="1917794"/>
                <a:ext cx="0" cy="340232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9" name="Rectangle 98">
            <a:extLst>
              <a:ext uri="{FF2B5EF4-FFF2-40B4-BE49-F238E27FC236}">
                <a16:creationId xmlns:a16="http://schemas.microsoft.com/office/drawing/2014/main" id="{D72A24C9-3E2E-442F-9726-FB9CA96B0BE6}"/>
              </a:ext>
            </a:extLst>
          </p:cNvPr>
          <p:cNvSpPr/>
          <p:nvPr/>
        </p:nvSpPr>
        <p:spPr>
          <a:xfrm>
            <a:off x="291483" y="1379084"/>
            <a:ext cx="965805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2400" dirty="0"/>
              <a:t>For the pair </a:t>
            </a:r>
            <a:r>
              <a:rPr lang="en-US" sz="2400" b="1" dirty="0">
                <a:solidFill>
                  <a:srgbClr val="0000FF"/>
                </a:solidFill>
              </a:rPr>
              <a:t>P</a:t>
            </a:r>
            <a:r>
              <a:rPr lang="en-US" sz="2400" dirty="0"/>
              <a:t>↔</a:t>
            </a:r>
            <a:r>
              <a:rPr lang="en-US" sz="2400" b="1" dirty="0">
                <a:solidFill>
                  <a:schemeClr val="accent2"/>
                </a:solidFill>
              </a:rPr>
              <a:t>Q</a:t>
            </a:r>
            <a:r>
              <a:rPr lang="en-US" sz="2400" dirty="0"/>
              <a:t>, the symmetric leases are L</a:t>
            </a:r>
            <a:r>
              <a:rPr lang="en-US" sz="2400" b="1" baseline="-25000" dirty="0">
                <a:solidFill>
                  <a:srgbClr val="0000FF"/>
                </a:solidFill>
              </a:rPr>
              <a:t>P</a:t>
            </a:r>
            <a:r>
              <a:rPr lang="en-US" sz="2400" b="1" baseline="-25000" dirty="0">
                <a:solidFill>
                  <a:schemeClr val="accent2"/>
                </a:solidFill>
              </a:rPr>
              <a:t>Q</a:t>
            </a:r>
            <a:r>
              <a:rPr lang="en-US" sz="2400" dirty="0"/>
              <a:t> and L</a:t>
            </a:r>
            <a:r>
              <a:rPr lang="en-US" sz="2400" b="1" baseline="-25000" dirty="0">
                <a:solidFill>
                  <a:schemeClr val="accent2"/>
                </a:solidFill>
              </a:rPr>
              <a:t>Q</a:t>
            </a:r>
            <a:r>
              <a:rPr lang="en-US" sz="2400" b="1" baseline="-25000" dirty="0">
                <a:solidFill>
                  <a:srgbClr val="0000FF"/>
                </a:solidFill>
              </a:rPr>
              <a:t>P</a:t>
            </a:r>
            <a:r>
              <a:rPr lang="en-US" sz="2400" baseline="-25000" dirty="0"/>
              <a:t> </a:t>
            </a:r>
          </a:p>
        </p:txBody>
      </p:sp>
      <p:sp>
        <p:nvSpPr>
          <p:cNvPr id="100" name="Slide Number Placeholder 4">
            <a:extLst>
              <a:ext uri="{FF2B5EF4-FFF2-40B4-BE49-F238E27FC236}">
                <a16:creationId xmlns:a16="http://schemas.microsoft.com/office/drawing/2014/main" id="{1C49FF79-6624-4141-8B09-A6E384ACCBAA}"/>
              </a:ext>
            </a:extLst>
          </p:cNvPr>
          <p:cNvSpPr txBox="1">
            <a:spLocks/>
          </p:cNvSpPr>
          <p:nvPr/>
        </p:nvSpPr>
        <p:spPr>
          <a:xfrm>
            <a:off x="11102231" y="6176963"/>
            <a:ext cx="5031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D0C300-CA77-46A4-ACED-1BAD716C79CE}" type="slidenum">
              <a:rPr lang="en-US" smtClean="0"/>
              <a:pPr/>
              <a:t>9</a:t>
            </a:fld>
            <a:endParaRPr lang="en-US"/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5904C3AD-0FAE-483D-8375-CE469D82724D}"/>
              </a:ext>
            </a:extLst>
          </p:cNvPr>
          <p:cNvCxnSpPr/>
          <p:nvPr/>
        </p:nvCxnSpPr>
        <p:spPr>
          <a:xfrm>
            <a:off x="838200" y="1060983"/>
            <a:ext cx="10515600" cy="0"/>
          </a:xfrm>
          <a:prstGeom prst="line">
            <a:avLst/>
          </a:prstGeom>
          <a:ln w="381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44A8A839-2DFA-49AB-AA1A-336541A15F44}"/>
              </a:ext>
            </a:extLst>
          </p:cNvPr>
          <p:cNvSpPr/>
          <p:nvPr/>
        </p:nvSpPr>
        <p:spPr>
          <a:xfrm>
            <a:off x="7626498" y="4206601"/>
            <a:ext cx="3225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Neighbor in one direction `n’ = 1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757725D9-A3B7-40E6-810F-EF477D325D42}"/>
              </a:ext>
            </a:extLst>
          </p:cNvPr>
          <p:cNvSpPr/>
          <p:nvPr/>
        </p:nvSpPr>
        <p:spPr>
          <a:xfrm>
            <a:off x="234701" y="4201209"/>
            <a:ext cx="71294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If </a:t>
            </a:r>
            <a:r>
              <a:rPr lang="en-US" sz="2400" dirty="0">
                <a:solidFill>
                  <a:srgbClr val="0070C0"/>
                </a:solidFill>
              </a:rPr>
              <a:t>O</a:t>
            </a:r>
            <a:r>
              <a:rPr lang="en-US" sz="2400" dirty="0"/>
              <a:t> fails 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/>
              <a:t> cannot unilaterally change A</a:t>
            </a:r>
            <a:r>
              <a:rPr lang="en-US" sz="2400" b="1" baseline="-25000" dirty="0">
                <a:solidFill>
                  <a:srgbClr val="0000FF"/>
                </a:solidFill>
              </a:rPr>
              <a:t>P</a:t>
            </a:r>
            <a:r>
              <a:rPr lang="en-US" sz="2400" b="1" baseline="-25000" dirty="0">
                <a:solidFill>
                  <a:schemeClr val="accent2"/>
                </a:solidFill>
              </a:rPr>
              <a:t>Q</a:t>
            </a:r>
            <a:r>
              <a:rPr lang="en-US" sz="2400" baseline="-25000" dirty="0"/>
              <a:t> </a:t>
            </a:r>
            <a:r>
              <a:rPr lang="en-US" sz="2400" dirty="0"/>
              <a:t>to {</a:t>
            </a:r>
            <a:r>
              <a:rPr lang="en-US" sz="2400" dirty="0">
                <a:solidFill>
                  <a:srgbClr val="FF0000"/>
                </a:solidFill>
              </a:rPr>
              <a:t>N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/>
              <a:t>, </a:t>
            </a:r>
            <a:r>
              <a:rPr lang="en-US" sz="2400" dirty="0">
                <a:solidFill>
                  <a:schemeClr val="accent2"/>
                </a:solidFill>
              </a:rPr>
              <a:t>Q</a:t>
            </a:r>
            <a:r>
              <a:rPr lang="en-US" sz="2400" dirty="0"/>
              <a:t>, R}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2A958278-D3E9-48F3-B604-B6254F43063D}"/>
              </a:ext>
            </a:extLst>
          </p:cNvPr>
          <p:cNvSpPr/>
          <p:nvPr/>
        </p:nvSpPr>
        <p:spPr>
          <a:xfrm>
            <a:off x="234701" y="5284728"/>
            <a:ext cx="64890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/>
              <a:t> initiates the arbitration handoff protocol</a:t>
            </a:r>
          </a:p>
        </p:txBody>
      </p:sp>
      <p:sp>
        <p:nvSpPr>
          <p:cNvPr id="95" name="Multiplication Sign 94">
            <a:extLst>
              <a:ext uri="{FF2B5EF4-FFF2-40B4-BE49-F238E27FC236}">
                <a16:creationId xmlns:a16="http://schemas.microsoft.com/office/drawing/2014/main" id="{F3042013-2B66-42EF-8E2D-9D77CF86EEC4}"/>
              </a:ext>
            </a:extLst>
          </p:cNvPr>
          <p:cNvSpPr/>
          <p:nvPr/>
        </p:nvSpPr>
        <p:spPr>
          <a:xfrm rot="16200000">
            <a:off x="8403193" y="4821338"/>
            <a:ext cx="402822" cy="382073"/>
          </a:xfrm>
          <a:prstGeom prst="mathMultiply">
            <a:avLst>
              <a:gd name="adj1" fmla="val 909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 b="1"/>
          </a:p>
        </p:txBody>
      </p:sp>
    </p:spTree>
    <p:extLst>
      <p:ext uri="{BB962C8B-B14F-4D97-AF65-F5344CB8AC3E}">
        <p14:creationId xmlns:p14="http://schemas.microsoft.com/office/powerpoint/2010/main" val="170473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3" grpId="0"/>
      <p:bldP spid="94" grpId="0"/>
      <p:bldP spid="9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2631</TotalTime>
  <Words>1732</Words>
  <Application>Microsoft Office PowerPoint</Application>
  <PresentationFormat>Widescreen</PresentationFormat>
  <Paragraphs>347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A New Fully-Distributed Arbitration-Based Membership Protocol</vt:lpstr>
      <vt:lpstr>Time Bounded Failure Detection</vt:lpstr>
      <vt:lpstr>Service Fabric: Scalable Consistent Membership Using Time Bounded Failure Detection</vt:lpstr>
      <vt:lpstr>Contributions</vt:lpstr>
      <vt:lpstr>Service Fabric – Failure Detection: Leasing</vt:lpstr>
      <vt:lpstr>Service Fabric – Failure Decision: Arbitration</vt:lpstr>
      <vt:lpstr>Centralized Vs. Decentralized Arbitration</vt:lpstr>
      <vt:lpstr>Pair-wise Arbitrator Formation</vt:lpstr>
      <vt:lpstr>Forming the Pairwise Arbitrator Group</vt:lpstr>
      <vt:lpstr>Arbitration Handoff (2 phase)</vt:lpstr>
      <vt:lpstr>Contributions</vt:lpstr>
      <vt:lpstr>Node Join in Decentralized scheme (4 phase)</vt:lpstr>
      <vt:lpstr>Evaluation: Failure Detection Time (EmuLab)</vt:lpstr>
      <vt:lpstr>Evaluation: Distributing the Arb. Msg Overhead</vt:lpstr>
      <vt:lpstr>Evaluation: Node Join Latency</vt:lpstr>
      <vt:lpstr>Evaluation: Impact of Arbitrator Failure</vt:lpstr>
      <vt:lpstr>Contributions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Fully-Distributed Arbitration-Based Membership Protocol</dc:title>
  <dc:creator>Shegufta Ahsan</dc:creator>
  <cp:lastModifiedBy>Shegufta Ahsan</cp:lastModifiedBy>
  <cp:revision>1</cp:revision>
  <dcterms:created xsi:type="dcterms:W3CDTF">2020-05-06T02:16:11Z</dcterms:created>
  <dcterms:modified xsi:type="dcterms:W3CDTF">2020-05-15T16:59:13Z</dcterms:modified>
</cp:coreProperties>
</file>